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375" r:id="rId5"/>
    <p:sldId id="361" r:id="rId6"/>
    <p:sldId id="377" r:id="rId7"/>
    <p:sldId id="37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86BD617-2364-769B-5D3B-E58330F30433}" name="Kate Herbert" initials="KH" userId="S::kate.herbert@emerge.org.au::10850424-59bf-49fe-ba5b-4f18f6e0fdf8" providerId="AD"/>
  <p188:author id="{9BBE42E0-0727-1937-3393-CF47DC4E1AD8}" name="Laura Allen" initials="LA" userId="S::laura.allen@emerge.org.au::3491b557-e6d9-43d0-8fb4-908602f9a6f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9DDA"/>
    <a:srgbClr val="5CC0E7"/>
    <a:srgbClr val="FFFFFF"/>
    <a:srgbClr val="5596AC"/>
    <a:srgbClr val="1269FF"/>
    <a:srgbClr val="6CD0F5"/>
    <a:srgbClr val="93EDBC"/>
    <a:srgbClr val="F7F7B0"/>
    <a:srgbClr val="F07575"/>
    <a:srgbClr val="C081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D6869F-2158-3445-304A-DBFC95CEAB5B}" v="928" dt="2023-05-05T03:30:09.1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chelle Lade" userId="d7070f34-8a5c-4001-9e13-10716a3db04d" providerId="ADAL" clId="{54579330-A636-4BA3-87BB-C8B89CDCF73C}"/>
    <pc:docChg chg="undo custSel addSld delSld modSld">
      <pc:chgData name="Rochelle Lade" userId="d7070f34-8a5c-4001-9e13-10716a3db04d" providerId="ADAL" clId="{54579330-A636-4BA3-87BB-C8B89CDCF73C}" dt="2023-05-04T02:21:34.516" v="117" actId="20577"/>
      <pc:docMkLst>
        <pc:docMk/>
      </pc:docMkLst>
      <pc:sldChg chg="del">
        <pc:chgData name="Rochelle Lade" userId="d7070f34-8a5c-4001-9e13-10716a3db04d" providerId="ADAL" clId="{54579330-A636-4BA3-87BB-C8B89CDCF73C}" dt="2023-05-04T01:45:24.236" v="2" actId="2696"/>
        <pc:sldMkLst>
          <pc:docMk/>
          <pc:sldMk cId="3114440573" sldId="360"/>
        </pc:sldMkLst>
      </pc:sldChg>
      <pc:sldChg chg="delSp modSp mod delAnim">
        <pc:chgData name="Rochelle Lade" userId="d7070f34-8a5c-4001-9e13-10716a3db04d" providerId="ADAL" clId="{54579330-A636-4BA3-87BB-C8B89CDCF73C}" dt="2023-05-04T02:21:06.299" v="82" actId="478"/>
        <pc:sldMkLst>
          <pc:docMk/>
          <pc:sldMk cId="1173067767" sldId="361"/>
        </pc:sldMkLst>
        <pc:spChg chg="mod">
          <ac:chgData name="Rochelle Lade" userId="d7070f34-8a5c-4001-9e13-10716a3db04d" providerId="ADAL" clId="{54579330-A636-4BA3-87BB-C8B89CDCF73C}" dt="2023-05-04T02:20:44.462" v="48" actId="20577"/>
          <ac:spMkLst>
            <pc:docMk/>
            <pc:sldMk cId="1173067767" sldId="361"/>
            <ac:spMk id="7" creationId="{29F54CB4-9D14-6EF8-B325-96B8DE7A2878}"/>
          </ac:spMkLst>
        </pc:spChg>
        <pc:spChg chg="mod">
          <ac:chgData name="Rochelle Lade" userId="d7070f34-8a5c-4001-9e13-10716a3db04d" providerId="ADAL" clId="{54579330-A636-4BA3-87BB-C8B89CDCF73C}" dt="2023-05-04T01:45:50.014" v="23" actId="20577"/>
          <ac:spMkLst>
            <pc:docMk/>
            <pc:sldMk cId="1173067767" sldId="361"/>
            <ac:spMk id="8" creationId="{E029DFA2-5EBF-1EC2-67DE-A876002BF9F0}"/>
          </ac:spMkLst>
        </pc:spChg>
        <pc:picChg chg="del">
          <ac:chgData name="Rochelle Lade" userId="d7070f34-8a5c-4001-9e13-10716a3db04d" providerId="ADAL" clId="{54579330-A636-4BA3-87BB-C8B89CDCF73C}" dt="2023-05-04T02:21:06.299" v="82" actId="478"/>
          <ac:picMkLst>
            <pc:docMk/>
            <pc:sldMk cId="1173067767" sldId="361"/>
            <ac:picMk id="20" creationId="{D3D9739E-7965-9425-CEBC-C038FC297C54}"/>
          </ac:picMkLst>
        </pc:picChg>
      </pc:sldChg>
      <pc:sldChg chg="delSp del mod delAnim">
        <pc:chgData name="Rochelle Lade" userId="d7070f34-8a5c-4001-9e13-10716a3db04d" providerId="ADAL" clId="{54579330-A636-4BA3-87BB-C8B89CDCF73C}" dt="2023-05-04T01:46:05.773" v="25" actId="47"/>
        <pc:sldMkLst>
          <pc:docMk/>
          <pc:sldMk cId="2887077644" sldId="363"/>
        </pc:sldMkLst>
        <pc:picChg chg="del">
          <ac:chgData name="Rochelle Lade" userId="d7070f34-8a5c-4001-9e13-10716a3db04d" providerId="ADAL" clId="{54579330-A636-4BA3-87BB-C8B89CDCF73C}" dt="2023-05-04T01:46:00.614" v="24" actId="478"/>
          <ac:picMkLst>
            <pc:docMk/>
            <pc:sldMk cId="2887077644" sldId="363"/>
            <ac:picMk id="18" creationId="{B3F42621-279D-6335-A957-4DF691684A94}"/>
          </ac:picMkLst>
        </pc:picChg>
      </pc:sldChg>
      <pc:sldChg chg="del">
        <pc:chgData name="Rochelle Lade" userId="d7070f34-8a5c-4001-9e13-10716a3db04d" providerId="ADAL" clId="{54579330-A636-4BA3-87BB-C8B89CDCF73C}" dt="2023-05-04T01:46:05.773" v="25" actId="47"/>
        <pc:sldMkLst>
          <pc:docMk/>
          <pc:sldMk cId="1703076446" sldId="364"/>
        </pc:sldMkLst>
      </pc:sldChg>
      <pc:sldChg chg="del">
        <pc:chgData name="Rochelle Lade" userId="d7070f34-8a5c-4001-9e13-10716a3db04d" providerId="ADAL" clId="{54579330-A636-4BA3-87BB-C8B89CDCF73C}" dt="2023-05-04T01:46:05.773" v="25" actId="47"/>
        <pc:sldMkLst>
          <pc:docMk/>
          <pc:sldMk cId="1265339354" sldId="365"/>
        </pc:sldMkLst>
      </pc:sldChg>
      <pc:sldChg chg="del">
        <pc:chgData name="Rochelle Lade" userId="d7070f34-8a5c-4001-9e13-10716a3db04d" providerId="ADAL" clId="{54579330-A636-4BA3-87BB-C8B89CDCF73C}" dt="2023-05-04T01:46:05.773" v="25" actId="47"/>
        <pc:sldMkLst>
          <pc:docMk/>
          <pc:sldMk cId="1135337532" sldId="366"/>
        </pc:sldMkLst>
      </pc:sldChg>
      <pc:sldChg chg="del">
        <pc:chgData name="Rochelle Lade" userId="d7070f34-8a5c-4001-9e13-10716a3db04d" providerId="ADAL" clId="{54579330-A636-4BA3-87BB-C8B89CDCF73C}" dt="2023-05-04T01:46:05.773" v="25" actId="47"/>
        <pc:sldMkLst>
          <pc:docMk/>
          <pc:sldMk cId="867371621" sldId="367"/>
        </pc:sldMkLst>
      </pc:sldChg>
      <pc:sldChg chg="del">
        <pc:chgData name="Rochelle Lade" userId="d7070f34-8a5c-4001-9e13-10716a3db04d" providerId="ADAL" clId="{54579330-A636-4BA3-87BB-C8B89CDCF73C}" dt="2023-05-04T01:46:05.773" v="25" actId="47"/>
        <pc:sldMkLst>
          <pc:docMk/>
          <pc:sldMk cId="3755223915" sldId="368"/>
        </pc:sldMkLst>
      </pc:sldChg>
      <pc:sldChg chg="del">
        <pc:chgData name="Rochelle Lade" userId="d7070f34-8a5c-4001-9e13-10716a3db04d" providerId="ADAL" clId="{54579330-A636-4BA3-87BB-C8B89CDCF73C}" dt="2023-05-04T01:46:05.773" v="25" actId="47"/>
        <pc:sldMkLst>
          <pc:docMk/>
          <pc:sldMk cId="2751558275" sldId="369"/>
        </pc:sldMkLst>
      </pc:sldChg>
      <pc:sldChg chg="del">
        <pc:chgData name="Rochelle Lade" userId="d7070f34-8a5c-4001-9e13-10716a3db04d" providerId="ADAL" clId="{54579330-A636-4BA3-87BB-C8B89CDCF73C}" dt="2023-05-04T01:46:05.773" v="25" actId="47"/>
        <pc:sldMkLst>
          <pc:docMk/>
          <pc:sldMk cId="1755364251" sldId="370"/>
        </pc:sldMkLst>
      </pc:sldChg>
      <pc:sldChg chg="del">
        <pc:chgData name="Rochelle Lade" userId="d7070f34-8a5c-4001-9e13-10716a3db04d" providerId="ADAL" clId="{54579330-A636-4BA3-87BB-C8B89CDCF73C}" dt="2023-05-04T01:46:05.773" v="25" actId="47"/>
        <pc:sldMkLst>
          <pc:docMk/>
          <pc:sldMk cId="823598818" sldId="371"/>
        </pc:sldMkLst>
      </pc:sldChg>
      <pc:sldChg chg="del">
        <pc:chgData name="Rochelle Lade" userId="d7070f34-8a5c-4001-9e13-10716a3db04d" providerId="ADAL" clId="{54579330-A636-4BA3-87BB-C8B89CDCF73C}" dt="2023-05-04T01:46:05.773" v="25" actId="47"/>
        <pc:sldMkLst>
          <pc:docMk/>
          <pc:sldMk cId="2381971955" sldId="373"/>
        </pc:sldMkLst>
      </pc:sldChg>
      <pc:sldChg chg="del">
        <pc:chgData name="Rochelle Lade" userId="d7070f34-8a5c-4001-9e13-10716a3db04d" providerId="ADAL" clId="{54579330-A636-4BA3-87BB-C8B89CDCF73C}" dt="2023-05-04T01:46:05.773" v="25" actId="47"/>
        <pc:sldMkLst>
          <pc:docMk/>
          <pc:sldMk cId="2416368577" sldId="374"/>
        </pc:sldMkLst>
      </pc:sldChg>
      <pc:sldChg chg="addSp modSp new">
        <pc:chgData name="Rochelle Lade" userId="d7070f34-8a5c-4001-9e13-10716a3db04d" providerId="ADAL" clId="{54579330-A636-4BA3-87BB-C8B89CDCF73C}" dt="2023-05-04T01:45:15.626" v="1" actId="931"/>
        <pc:sldMkLst>
          <pc:docMk/>
          <pc:sldMk cId="1578537826" sldId="375"/>
        </pc:sldMkLst>
        <pc:picChg chg="add mod">
          <ac:chgData name="Rochelle Lade" userId="d7070f34-8a5c-4001-9e13-10716a3db04d" providerId="ADAL" clId="{54579330-A636-4BA3-87BB-C8B89CDCF73C}" dt="2023-05-04T01:45:15.626" v="1" actId="931"/>
          <ac:picMkLst>
            <pc:docMk/>
            <pc:sldMk cId="1578537826" sldId="375"/>
            <ac:picMk id="3" creationId="{5025B39E-3EB4-2E54-9CA7-9941679ADC56}"/>
          </ac:picMkLst>
        </pc:picChg>
      </pc:sldChg>
      <pc:sldChg chg="modSp add del mod">
        <pc:chgData name="Rochelle Lade" userId="d7070f34-8a5c-4001-9e13-10716a3db04d" providerId="ADAL" clId="{54579330-A636-4BA3-87BB-C8B89CDCF73C}" dt="2023-05-04T02:21:21.265" v="83" actId="2696"/>
        <pc:sldMkLst>
          <pc:docMk/>
          <pc:sldMk cId="1141947179" sldId="376"/>
        </pc:sldMkLst>
        <pc:spChg chg="mod">
          <ac:chgData name="Rochelle Lade" userId="d7070f34-8a5c-4001-9e13-10716a3db04d" providerId="ADAL" clId="{54579330-A636-4BA3-87BB-C8B89CDCF73C}" dt="2023-05-04T02:20:55.248" v="81" actId="20577"/>
          <ac:spMkLst>
            <pc:docMk/>
            <pc:sldMk cId="1141947179" sldId="376"/>
            <ac:spMk id="7" creationId="{29F54CB4-9D14-6EF8-B325-96B8DE7A2878}"/>
          </ac:spMkLst>
        </pc:spChg>
      </pc:sldChg>
      <pc:sldChg chg="modSp add mod">
        <pc:chgData name="Rochelle Lade" userId="d7070f34-8a5c-4001-9e13-10716a3db04d" providerId="ADAL" clId="{54579330-A636-4BA3-87BB-C8B89CDCF73C}" dt="2023-05-04T02:21:34.516" v="117" actId="20577"/>
        <pc:sldMkLst>
          <pc:docMk/>
          <pc:sldMk cId="1641563982" sldId="376"/>
        </pc:sldMkLst>
        <pc:spChg chg="mod">
          <ac:chgData name="Rochelle Lade" userId="d7070f34-8a5c-4001-9e13-10716a3db04d" providerId="ADAL" clId="{54579330-A636-4BA3-87BB-C8B89CDCF73C}" dt="2023-05-04T02:21:34.516" v="117" actId="20577"/>
          <ac:spMkLst>
            <pc:docMk/>
            <pc:sldMk cId="1641563982" sldId="376"/>
            <ac:spMk id="7" creationId="{29F54CB4-9D14-6EF8-B325-96B8DE7A2878}"/>
          </ac:spMkLst>
        </pc:spChg>
      </pc:sldChg>
    </pc:docChg>
  </pc:docChgLst>
  <pc:docChgLst>
    <pc:chgData name="Rochelle Lade" userId="S::rochelle.lade@emerge.org.au::d7070f34-8a5c-4001-9e13-10716a3db04d" providerId="AD" clId="Web-{74D6869F-2158-3445-304A-DBFC95CEAB5B}"/>
    <pc:docChg chg="addSld delSld modSld">
      <pc:chgData name="Rochelle Lade" userId="S::rochelle.lade@emerge.org.au::d7070f34-8a5c-4001-9e13-10716a3db04d" providerId="AD" clId="Web-{74D6869F-2158-3445-304A-DBFC95CEAB5B}" dt="2023-05-05T03:30:09.189" v="483" actId="1076"/>
      <pc:docMkLst>
        <pc:docMk/>
      </pc:docMkLst>
      <pc:sldChg chg="addSp delSp modSp">
        <pc:chgData name="Rochelle Lade" userId="S::rochelle.lade@emerge.org.au::d7070f34-8a5c-4001-9e13-10716a3db04d" providerId="AD" clId="Web-{74D6869F-2158-3445-304A-DBFC95CEAB5B}" dt="2023-05-05T03:30:09.189" v="483" actId="1076"/>
        <pc:sldMkLst>
          <pc:docMk/>
          <pc:sldMk cId="1173067767" sldId="361"/>
        </pc:sldMkLst>
        <pc:spChg chg="mod">
          <ac:chgData name="Rochelle Lade" userId="S::rochelle.lade@emerge.org.au::d7070f34-8a5c-4001-9e13-10716a3db04d" providerId="AD" clId="Web-{74D6869F-2158-3445-304A-DBFC95CEAB5B}" dt="2023-05-05T03:18:52.129" v="47" actId="20577"/>
          <ac:spMkLst>
            <pc:docMk/>
            <pc:sldMk cId="1173067767" sldId="361"/>
            <ac:spMk id="7" creationId="{29F54CB4-9D14-6EF8-B325-96B8DE7A2878}"/>
          </ac:spMkLst>
        </pc:spChg>
        <pc:spChg chg="del mod">
          <ac:chgData name="Rochelle Lade" userId="S::rochelle.lade@emerge.org.au::d7070f34-8a5c-4001-9e13-10716a3db04d" providerId="AD" clId="Web-{74D6869F-2158-3445-304A-DBFC95CEAB5B}" dt="2023-05-05T03:29:51.313" v="478"/>
          <ac:spMkLst>
            <pc:docMk/>
            <pc:sldMk cId="1173067767" sldId="361"/>
            <ac:spMk id="8" creationId="{E029DFA2-5EBF-1EC2-67DE-A876002BF9F0}"/>
          </ac:spMkLst>
        </pc:spChg>
        <pc:graphicFrameChg chg="add mod modGraphic">
          <ac:chgData name="Rochelle Lade" userId="S::rochelle.lade@emerge.org.au::d7070f34-8a5c-4001-9e13-10716a3db04d" providerId="AD" clId="Web-{74D6869F-2158-3445-304A-DBFC95CEAB5B}" dt="2023-05-05T03:30:09.189" v="483" actId="1076"/>
          <ac:graphicFrameMkLst>
            <pc:docMk/>
            <pc:sldMk cId="1173067767" sldId="361"/>
            <ac:graphicFrameMk id="9" creationId="{A70C0F9D-4680-7569-8337-E7B420880B32}"/>
          </ac:graphicFrameMkLst>
        </pc:graphicFrameChg>
      </pc:sldChg>
      <pc:sldChg chg="addSp delSp modSp">
        <pc:chgData name="Rochelle Lade" userId="S::rochelle.lade@emerge.org.au::d7070f34-8a5c-4001-9e13-10716a3db04d" providerId="AD" clId="Web-{74D6869F-2158-3445-304A-DBFC95CEAB5B}" dt="2023-05-05T03:29:48.437" v="477"/>
        <pc:sldMkLst>
          <pc:docMk/>
          <pc:sldMk cId="1578537826" sldId="375"/>
        </pc:sldMkLst>
        <pc:graphicFrameChg chg="add del mod modGraphic">
          <ac:chgData name="Rochelle Lade" userId="S::rochelle.lade@emerge.org.au::d7070f34-8a5c-4001-9e13-10716a3db04d" providerId="AD" clId="Web-{74D6869F-2158-3445-304A-DBFC95CEAB5B}" dt="2023-05-05T03:29:48.437" v="477"/>
          <ac:graphicFrameMkLst>
            <pc:docMk/>
            <pc:sldMk cId="1578537826" sldId="375"/>
            <ac:graphicFrameMk id="4" creationId="{A7CFEDA4-F42F-64EC-C9B7-B1C3810ED8BA}"/>
          </ac:graphicFrameMkLst>
        </pc:graphicFrameChg>
      </pc:sldChg>
      <pc:sldChg chg="modSp">
        <pc:chgData name="Rochelle Lade" userId="S::rochelle.lade@emerge.org.au::d7070f34-8a5c-4001-9e13-10716a3db04d" providerId="AD" clId="Web-{74D6869F-2158-3445-304A-DBFC95CEAB5B}" dt="2023-05-05T03:22:31.831" v="194" actId="1076"/>
        <pc:sldMkLst>
          <pc:docMk/>
          <pc:sldMk cId="1641563982" sldId="376"/>
        </pc:sldMkLst>
        <pc:spChg chg="mod">
          <ac:chgData name="Rochelle Lade" userId="S::rochelle.lade@emerge.org.au::d7070f34-8a5c-4001-9e13-10716a3db04d" providerId="AD" clId="Web-{74D6869F-2158-3445-304A-DBFC95CEAB5B}" dt="2023-05-05T03:22:31.831" v="194" actId="1076"/>
          <ac:spMkLst>
            <pc:docMk/>
            <pc:sldMk cId="1641563982" sldId="376"/>
            <ac:spMk id="8" creationId="{E029DFA2-5EBF-1EC2-67DE-A876002BF9F0}"/>
          </ac:spMkLst>
        </pc:spChg>
      </pc:sldChg>
      <pc:sldChg chg="modSp add replId">
        <pc:chgData name="Rochelle Lade" userId="S::rochelle.lade@emerge.org.au::d7070f34-8a5c-4001-9e13-10716a3db04d" providerId="AD" clId="Web-{74D6869F-2158-3445-304A-DBFC95CEAB5B}" dt="2023-05-05T03:29:40.124" v="476" actId="20577"/>
        <pc:sldMkLst>
          <pc:docMk/>
          <pc:sldMk cId="2421623520" sldId="377"/>
        </pc:sldMkLst>
        <pc:spChg chg="mod">
          <ac:chgData name="Rochelle Lade" userId="S::rochelle.lade@emerge.org.au::d7070f34-8a5c-4001-9e13-10716a3db04d" providerId="AD" clId="Web-{74D6869F-2158-3445-304A-DBFC95CEAB5B}" dt="2023-05-05T03:29:40.124" v="476" actId="20577"/>
          <ac:spMkLst>
            <pc:docMk/>
            <pc:sldMk cId="2421623520" sldId="377"/>
            <ac:spMk id="8" creationId="{E029DFA2-5EBF-1EC2-67DE-A876002BF9F0}"/>
          </ac:spMkLst>
        </pc:spChg>
      </pc:sldChg>
      <pc:sldChg chg="add del replId">
        <pc:chgData name="Rochelle Lade" userId="S::rochelle.lade@emerge.org.au::d7070f34-8a5c-4001-9e13-10716a3db04d" providerId="AD" clId="Web-{74D6869F-2158-3445-304A-DBFC95CEAB5B}" dt="2023-05-05T03:22:36.425" v="195"/>
        <pc:sldMkLst>
          <pc:docMk/>
          <pc:sldMk cId="257386963" sldId="37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B8495D-DE06-4D65-8493-16BAA952D3BF}" type="datetimeFigureOut">
              <a:t>5/4/2023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7A80B4-BFEF-4D01-B7D8-E3C2B3438FA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492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07D75-D149-9D4E-2E25-F584CE644E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639222-8767-309C-219A-5CB5C0D501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CB9342-ADA2-A9B0-0B20-124F1BB81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AA908-1608-1544-9A95-03CBD3A3C167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22C34F-E51B-EC55-502F-2B65F9EB0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8B437E-10A8-22D6-09CF-9CAA5C0A6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F5A1F-5983-004A-9F0E-6275707A0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886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8AD1F-D978-EBB4-F658-7CD24B075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E07554-1E6D-31ED-B35C-4A9FA85FA2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BF89E5-F739-3B03-0F7B-7BD0BF190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AA908-1608-1544-9A95-03CBD3A3C167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49FA7-A67B-CADE-AF70-E0963688F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AF1BB-0497-890A-0105-95CF2917A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F5A1F-5983-004A-9F0E-6275707A0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234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2E4BDF-6542-FC81-B104-5FA287DEB9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50B3C3-07ED-EF12-4B69-7D1E3BD0A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C06218-D99C-4629-7B8F-CE462D407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AA908-1608-1544-9A95-03CBD3A3C167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969684-90AE-D07D-1210-BC99C96EB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36C87C-8DCF-F6F7-F73F-B6162019F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F5A1F-5983-004A-9F0E-6275707A0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7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02749-4580-CB21-FA12-D590E3ADC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7DF32-9D4B-971D-D9BA-3E4231E88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351A1-A522-A190-883B-D596AB1E1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AA908-1608-1544-9A95-03CBD3A3C167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081A3-8DF2-21CC-C04B-38C10B7FE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78FA21-0C37-3F10-C41F-095439DFF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F5A1F-5983-004A-9F0E-6275707A0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758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8152B-3E2A-29C9-6351-022B54BC5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93D6E1-DDE7-589B-1522-806544A838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43F3A-F980-08CC-6E44-5423D86D7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AA908-1608-1544-9A95-03CBD3A3C167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289DD9-EFF7-35E1-F809-A10C63EAC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43CE72-5766-9637-9687-0E69BBACB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F5A1F-5983-004A-9F0E-6275707A0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69BC2-F4DF-B319-595A-DC31A9C1D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D4592-44BC-D04D-2913-427B632C1D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A6878A-A4D4-BDC0-A161-B4470C26FC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589A93-25B0-97E1-2827-F9B8B5428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AA908-1608-1544-9A95-03CBD3A3C167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7E87D0-B93E-E652-C0AC-2BA32505F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AE7100-CB52-8691-7D75-ECBA2AC51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F5A1F-5983-004A-9F0E-6275707A0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573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40F90-9B3A-C1AC-9402-6630F2D19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75EF97-CC37-3C54-046F-4B6AAFB9D0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FD83CB-33E2-D6C5-CF6B-69734CD22B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8FF638-8F01-0DA4-CF74-876B89DDBD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00C906-D726-0526-3793-F65A28E0AD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BB1942-4B7B-049C-2866-2FF84FA3F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AA908-1608-1544-9A95-03CBD3A3C167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1C15C9-9C8E-63B6-8BDA-9751812FD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7EA7F3-88C0-8AE9-1C98-2D20AED60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F5A1F-5983-004A-9F0E-6275707A0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101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09CFB-5FC1-1662-ED0E-88FC28273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AC7B5A-4E6A-F099-2F1B-69ECE1901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AA908-1608-1544-9A95-03CBD3A3C167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552243-4C17-9FEA-8704-D8CC8C28F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380C68-3614-AEBA-1F22-5522A0AAA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F5A1F-5983-004A-9F0E-6275707A0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58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CE4721-F6DD-EF05-B1B0-C1A410AD6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AA908-1608-1544-9A95-03CBD3A3C167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1B28CC-D4D1-F1A5-0008-3DA0B2126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1D718F-BCEB-1578-2D69-8F1B5CC61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F5A1F-5983-004A-9F0E-6275707A0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210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D8895-3DE0-3759-6CFB-60BF908CC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03A8D-4E8D-2C09-A97C-0EB9F31817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6A52E9-53C3-E21C-9747-95FA0F940B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FB8F7B-C2E3-43E3-0FCC-ECBC25D39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AA908-1608-1544-9A95-03CBD3A3C167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4AF483-FABA-70FA-186A-C3A109462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30A5CA-F3DB-950D-5958-57E13D91B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F5A1F-5983-004A-9F0E-6275707A0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664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1EB58-9A56-63EC-A48C-F1B1E4368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47042C-0DAE-B4C5-0068-83A22472F4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528AE5-8FCC-7766-4DD5-FD8AA0F30B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1AA018-BBBE-BA4A-D83E-33FFF8274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AA908-1608-1544-9A95-03CBD3A3C167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983463-6551-5683-54D4-998E7AB33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B3BD7B-8E60-D2CA-01EE-EEAA0EE49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F5A1F-5983-004A-9F0E-6275707A0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91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DA3D1C-67C9-B5D4-0104-AD0327EA8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436F11-70A0-1282-A558-0FB7839E11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55F066-20A1-EA40-6D5B-DF8A8D102D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AA908-1608-1544-9A95-03CBD3A3C167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B308D0-8895-CEA9-337D-E55317133F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4A826E-4F53-4AF2-4D7D-45B7D4480D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F5A1F-5983-004A-9F0E-6275707A0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912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025B39E-3EB4-2E54-9CA7-9941679ADC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537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1E42D8C-5787-F7B2-9200-DE84547E738E}"/>
              </a:ext>
            </a:extLst>
          </p:cNvPr>
          <p:cNvGrpSpPr/>
          <p:nvPr/>
        </p:nvGrpSpPr>
        <p:grpSpPr>
          <a:xfrm>
            <a:off x="-751" y="6155361"/>
            <a:ext cx="12192000" cy="693745"/>
            <a:chOff x="0" y="6164255"/>
            <a:chExt cx="12192000" cy="693745"/>
          </a:xfrm>
        </p:grpSpPr>
        <p:pic>
          <p:nvPicPr>
            <p:cNvPr id="4" name="Picture 3" descr="Graphical user interface&#10;&#10;Description automatically generated with medium confidence">
              <a:extLst>
                <a:ext uri="{FF2B5EF4-FFF2-40B4-BE49-F238E27FC236}">
                  <a16:creationId xmlns:a16="http://schemas.microsoft.com/office/drawing/2014/main" id="{EF05FC4D-2395-F4A6-A7C0-F0F1AB48629E}"/>
                </a:ext>
              </a:extLst>
            </p:cNvPr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9884" b="1"/>
            <a:stretch/>
          </p:blipFill>
          <p:spPr>
            <a:xfrm>
              <a:off x="0" y="6164255"/>
              <a:ext cx="12192000" cy="693745"/>
            </a:xfrm>
            <a:prstGeom prst="rect">
              <a:avLst/>
            </a:prstGeom>
          </p:spPr>
        </p:pic>
        <p:pic>
          <p:nvPicPr>
            <p:cNvPr id="5" name="Picture 10" descr="A picture containing text&#10;&#10;Description automatically generated">
              <a:extLst>
                <a:ext uri="{FF2B5EF4-FFF2-40B4-BE49-F238E27FC236}">
                  <a16:creationId xmlns:a16="http://schemas.microsoft.com/office/drawing/2014/main" id="{40A057A6-37DB-19BB-E65A-CFA62D737DF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05791" y="6200786"/>
              <a:ext cx="1771375" cy="634859"/>
            </a:xfrm>
            <a:prstGeom prst="rect">
              <a:avLst/>
            </a:prstGeom>
          </p:spPr>
        </p:pic>
      </p:grpSp>
      <p:pic>
        <p:nvPicPr>
          <p:cNvPr id="2" name="Picture 2" descr="Bubble chart&#10;&#10;Description automatically generated">
            <a:extLst>
              <a:ext uri="{FF2B5EF4-FFF2-40B4-BE49-F238E27FC236}">
                <a16:creationId xmlns:a16="http://schemas.microsoft.com/office/drawing/2014/main" id="{CBBD96B5-30D1-8B25-839B-005102A394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1616" y="-4199"/>
            <a:ext cx="12253731" cy="688669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9F54CB4-9D14-6EF8-B325-96B8DE7A2878}"/>
              </a:ext>
            </a:extLst>
          </p:cNvPr>
          <p:cNvSpPr txBox="1"/>
          <p:nvPr/>
        </p:nvSpPr>
        <p:spPr>
          <a:xfrm>
            <a:off x="268147" y="383893"/>
            <a:ext cx="11713578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000" b="1" dirty="0">
                <a:solidFill>
                  <a:srgbClr val="019DDA"/>
                </a:solidFill>
                <a:latin typeface="Calibri Light"/>
              </a:rPr>
              <a:t>Richard CV</a:t>
            </a:r>
            <a:endParaRPr lang="en-US" dirty="0"/>
          </a:p>
        </p:txBody>
      </p:sp>
      <p:pic>
        <p:nvPicPr>
          <p:cNvPr id="11" name="Picture 9" descr="Logo, company name&#10;&#10;Description automatically generated">
            <a:extLst>
              <a:ext uri="{FF2B5EF4-FFF2-40B4-BE49-F238E27FC236}">
                <a16:creationId xmlns:a16="http://schemas.microsoft.com/office/drawing/2014/main" id="{77DC4898-6C5E-83CC-B60F-34356BD537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0606" y="322917"/>
            <a:ext cx="1343247" cy="671624"/>
          </a:xfrm>
          <a:prstGeom prst="rect">
            <a:avLst/>
          </a:prstGeom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70C0F9D-4680-7569-8337-E7B420880B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077866"/>
              </p:ext>
            </p:extLst>
          </p:nvPr>
        </p:nvGraphicFramePr>
        <p:xfrm>
          <a:off x="734122" y="1263805"/>
          <a:ext cx="10580213" cy="52108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9731">
                  <a:extLst>
                    <a:ext uri="{9D8B030D-6E8A-4147-A177-3AD203B41FA5}">
                      <a16:colId xmlns:a16="http://schemas.microsoft.com/office/drawing/2014/main" val="3509034084"/>
                    </a:ext>
                  </a:extLst>
                </a:gridCol>
                <a:gridCol w="8080482">
                  <a:extLst>
                    <a:ext uri="{9D8B030D-6E8A-4147-A177-3AD203B41FA5}">
                      <a16:colId xmlns:a16="http://schemas.microsoft.com/office/drawing/2014/main" val="2491496093"/>
                    </a:ext>
                  </a:extLst>
                </a:gridCol>
              </a:tblGrid>
              <a:tr h="660742">
                <a:tc>
                  <a:txBody>
                    <a:bodyPr/>
                    <a:lstStyle/>
                    <a:p>
                      <a:pPr fontAlgn="base"/>
                      <a:r>
                        <a:rPr lang="en-AU" sz="2400">
                          <a:effectLst/>
                        </a:rPr>
                        <a:t>1981​​</a:t>
                      </a:r>
                      <a:endParaRPr lang="en-AU" b="1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AU" sz="2400">
                          <a:effectLst/>
                        </a:rPr>
                        <a:t>First diagnosed a patient with Myalgic Encephalomyelitis​​</a:t>
                      </a:r>
                      <a:endParaRPr lang="en-AU" b="1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82754"/>
                  </a:ext>
                </a:extLst>
              </a:tr>
              <a:tr h="660742">
                <a:tc>
                  <a:txBody>
                    <a:bodyPr/>
                    <a:lstStyle/>
                    <a:p>
                      <a:pPr fontAlgn="base"/>
                      <a:r>
                        <a:rPr lang="en-AU" sz="2400">
                          <a:effectLst/>
                        </a:rPr>
                        <a:t>1983 – 1996 ​​</a:t>
                      </a:r>
                      <a:endParaRPr lang="en-AU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AU" sz="2400">
                          <a:effectLst/>
                        </a:rPr>
                        <a:t>Rural and international GP experience, HIV/AIDS special interest​​</a:t>
                      </a:r>
                      <a:endParaRPr lang="en-AU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032208"/>
                  </a:ext>
                </a:extLst>
              </a:tr>
              <a:tr h="660742">
                <a:tc>
                  <a:txBody>
                    <a:bodyPr/>
                    <a:lstStyle/>
                    <a:p>
                      <a:pPr fontAlgn="base"/>
                      <a:r>
                        <a:rPr lang="en-AU" sz="2400">
                          <a:effectLst/>
                        </a:rPr>
                        <a:t>1996 – present​​</a:t>
                      </a:r>
                      <a:endParaRPr lang="en-AU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AU" sz="2400">
                          <a:effectLst/>
                        </a:rPr>
                        <a:t>Managed over 5,000 patients with diagnosis of ME/CFS​​</a:t>
                      </a:r>
                      <a:endParaRPr lang="en-AU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929787"/>
                  </a:ext>
                </a:extLst>
              </a:tr>
              <a:tr h="953568">
                <a:tc>
                  <a:txBody>
                    <a:bodyPr/>
                    <a:lstStyle/>
                    <a:p>
                      <a:pPr fontAlgn="base"/>
                      <a:r>
                        <a:rPr lang="en-AU" sz="2400">
                          <a:effectLst/>
                        </a:rPr>
                        <a:t>2005​​</a:t>
                      </a:r>
                      <a:endParaRPr lang="en-AU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AU" sz="2400">
                          <a:effectLst/>
                        </a:rPr>
                        <a:t>International conference where Canadian Guidelines were adopted​​</a:t>
                      </a:r>
                      <a:endParaRPr lang="en-AU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7919505"/>
                  </a:ext>
                </a:extLst>
              </a:tr>
              <a:tr h="660742">
                <a:tc>
                  <a:txBody>
                    <a:bodyPr/>
                    <a:lstStyle/>
                    <a:p>
                      <a:pPr fontAlgn="base"/>
                      <a:r>
                        <a:rPr lang="en-AU" sz="2400">
                          <a:effectLst/>
                        </a:rPr>
                        <a:t>2020​​</a:t>
                      </a:r>
                      <a:endParaRPr lang="en-AU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AU" sz="2400">
                          <a:effectLst/>
                        </a:rPr>
                        <a:t>Joined Emerge Australia’s Scientific Advisory Committee​​</a:t>
                      </a:r>
                      <a:endParaRPr lang="en-AU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369355"/>
                  </a:ext>
                </a:extLst>
              </a:tr>
              <a:tr h="953568">
                <a:tc>
                  <a:txBody>
                    <a:bodyPr/>
                    <a:lstStyle/>
                    <a:p>
                      <a:pPr fontAlgn="base"/>
                      <a:r>
                        <a:rPr lang="en-AU" sz="2400">
                          <a:effectLst/>
                        </a:rPr>
                        <a:t>2020 – present​​</a:t>
                      </a:r>
                      <a:endParaRPr lang="en-AU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AU" sz="2400">
                          <a:effectLst/>
                        </a:rPr>
                        <a:t>Senior Clinical Lecturer, Macquarie University, Neuroscience Faculty​​</a:t>
                      </a:r>
                      <a:endParaRPr lang="en-AU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092167"/>
                  </a:ext>
                </a:extLst>
              </a:tr>
              <a:tr h="660742">
                <a:tc>
                  <a:txBody>
                    <a:bodyPr/>
                    <a:lstStyle/>
                    <a:p>
                      <a:pPr fontAlgn="base"/>
                      <a:r>
                        <a:rPr lang="en-AU" sz="2400">
                          <a:effectLst/>
                        </a:rPr>
                        <a:t>2022​​</a:t>
                      </a:r>
                      <a:endParaRPr lang="en-AU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AU" sz="2400">
                          <a:effectLst/>
                        </a:rPr>
                        <a:t>Appointed Emerge Australia’s Medical Director​​</a:t>
                      </a:r>
                      <a:endParaRPr lang="en-AU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67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3067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205"/>
    </mc:Choice>
    <mc:Fallback xmlns="">
      <p:transition spd="slow" advTm="35205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1E42D8C-5787-F7B2-9200-DE84547E738E}"/>
              </a:ext>
            </a:extLst>
          </p:cNvPr>
          <p:cNvGrpSpPr/>
          <p:nvPr/>
        </p:nvGrpSpPr>
        <p:grpSpPr>
          <a:xfrm>
            <a:off x="-751" y="6155361"/>
            <a:ext cx="12192000" cy="693745"/>
            <a:chOff x="0" y="6164255"/>
            <a:chExt cx="12192000" cy="693745"/>
          </a:xfrm>
        </p:grpSpPr>
        <p:pic>
          <p:nvPicPr>
            <p:cNvPr id="4" name="Picture 3" descr="Graphical user interface&#10;&#10;Description automatically generated with medium confidence">
              <a:extLst>
                <a:ext uri="{FF2B5EF4-FFF2-40B4-BE49-F238E27FC236}">
                  <a16:creationId xmlns:a16="http://schemas.microsoft.com/office/drawing/2014/main" id="{EF05FC4D-2395-F4A6-A7C0-F0F1AB48629E}"/>
                </a:ext>
              </a:extLst>
            </p:cNvPr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9884" b="1"/>
            <a:stretch/>
          </p:blipFill>
          <p:spPr>
            <a:xfrm>
              <a:off x="0" y="6164255"/>
              <a:ext cx="12192000" cy="693745"/>
            </a:xfrm>
            <a:prstGeom prst="rect">
              <a:avLst/>
            </a:prstGeom>
          </p:spPr>
        </p:pic>
        <p:pic>
          <p:nvPicPr>
            <p:cNvPr id="5" name="Picture 10" descr="A picture containing text&#10;&#10;Description automatically generated">
              <a:extLst>
                <a:ext uri="{FF2B5EF4-FFF2-40B4-BE49-F238E27FC236}">
                  <a16:creationId xmlns:a16="http://schemas.microsoft.com/office/drawing/2014/main" id="{40A057A6-37DB-19BB-E65A-CFA62D737DF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05791" y="6200786"/>
              <a:ext cx="1771375" cy="634859"/>
            </a:xfrm>
            <a:prstGeom prst="rect">
              <a:avLst/>
            </a:prstGeom>
          </p:spPr>
        </p:pic>
      </p:grpSp>
      <p:pic>
        <p:nvPicPr>
          <p:cNvPr id="2" name="Picture 2" descr="Bubble chart&#10;&#10;Description automatically generated">
            <a:extLst>
              <a:ext uri="{FF2B5EF4-FFF2-40B4-BE49-F238E27FC236}">
                <a16:creationId xmlns:a16="http://schemas.microsoft.com/office/drawing/2014/main" id="{CBBD96B5-30D1-8B25-839B-005102A394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1616" y="-4199"/>
            <a:ext cx="12253731" cy="688669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9F54CB4-9D14-6EF8-B325-96B8DE7A2878}"/>
              </a:ext>
            </a:extLst>
          </p:cNvPr>
          <p:cNvSpPr txBox="1"/>
          <p:nvPr/>
        </p:nvSpPr>
        <p:spPr>
          <a:xfrm>
            <a:off x="268147" y="383893"/>
            <a:ext cx="11713578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000" b="1">
                <a:solidFill>
                  <a:srgbClr val="019DDA"/>
                </a:solidFill>
                <a:latin typeface="Calibri Light"/>
              </a:rPr>
              <a:t>GP Engagement - GPCE</a:t>
            </a:r>
            <a:endParaRPr lang="en-US">
              <a:solidFill>
                <a:srgbClr val="019DDA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29DFA2-5EBF-1EC2-67DE-A876002BF9F0}"/>
              </a:ext>
            </a:extLst>
          </p:cNvPr>
          <p:cNvSpPr txBox="1"/>
          <p:nvPr/>
        </p:nvSpPr>
        <p:spPr>
          <a:xfrm>
            <a:off x="427550" y="944612"/>
            <a:ext cx="10748315" cy="59093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200000"/>
              </a:lnSpc>
              <a:buFont typeface="Calibri"/>
              <a:buChar char="-"/>
            </a:pPr>
            <a:r>
              <a:rPr lang="en-US" b="1" dirty="0">
                <a:solidFill>
                  <a:srgbClr val="019DDA"/>
                </a:solidFill>
                <a:cs typeface="Segoe UI"/>
              </a:rPr>
              <a:t>GPCE Sydney &amp; Melbourne: Advanced Education in ME/CFS and Long COVID</a:t>
            </a:r>
            <a:endParaRPr lang="en-US"/>
          </a:p>
          <a:p>
            <a:pPr marL="285750" indent="-285750">
              <a:lnSpc>
                <a:spcPct val="200000"/>
              </a:lnSpc>
              <a:buFont typeface="Calibri"/>
              <a:buChar char="-"/>
            </a:pPr>
            <a:r>
              <a:rPr lang="en-US" b="1" dirty="0">
                <a:solidFill>
                  <a:srgbClr val="019DDA"/>
                </a:solidFill>
                <a:cs typeface="Segoe UI"/>
              </a:rPr>
              <a:t>Long COVID is a post-infection fatigue syndrome (PIFS), some patients will progress to ME/CFS</a:t>
            </a:r>
          </a:p>
          <a:p>
            <a:pPr marL="285750" indent="-285750">
              <a:lnSpc>
                <a:spcPct val="200000"/>
              </a:lnSpc>
              <a:buFont typeface="Calibri"/>
              <a:buChar char="-"/>
            </a:pPr>
            <a:r>
              <a:rPr lang="en-US" b="1" dirty="0">
                <a:solidFill>
                  <a:srgbClr val="019DDA"/>
                </a:solidFill>
                <a:cs typeface="Segoe UI"/>
              </a:rPr>
              <a:t>Diagnosis, Treatment and Management of ME/CFS and Long COVID is being presented to hundreds of GPs: 3 hours (Face to Face), 2 hours of case studies</a:t>
            </a:r>
          </a:p>
          <a:p>
            <a:pPr marL="285750" indent="-285750">
              <a:lnSpc>
                <a:spcPct val="200000"/>
              </a:lnSpc>
              <a:buFont typeface="Calibri"/>
              <a:buChar char="-"/>
            </a:pPr>
            <a:r>
              <a:rPr lang="en-US" b="1" dirty="0">
                <a:solidFill>
                  <a:srgbClr val="019DDA"/>
                </a:solidFill>
                <a:cs typeface="Segoe UI"/>
              </a:rPr>
              <a:t>ME/CFS has symptoms of PEM, fatigue, pain, cognitive impairment, etc. but also a lot of patients have comorbidities inclusive of thyroid, adrenal, metabolic, pain, surgical and chronic infective illnesses</a:t>
            </a:r>
          </a:p>
          <a:p>
            <a:pPr marL="285750" indent="-285750">
              <a:lnSpc>
                <a:spcPct val="200000"/>
              </a:lnSpc>
              <a:buFont typeface="Calibri"/>
              <a:buChar char="-"/>
            </a:pPr>
            <a:r>
              <a:rPr lang="en-US" b="1" dirty="0">
                <a:solidFill>
                  <a:srgbClr val="019DDA"/>
                </a:solidFill>
                <a:cs typeface="Segoe UI"/>
              </a:rPr>
              <a:t>Long COVID is an example of PIFS, which can be managed thoroughly with appropriate early interventions, including medication and diagnosis of possible comorbidities</a:t>
            </a:r>
          </a:p>
          <a:p>
            <a:pPr marL="285750" indent="-285750">
              <a:lnSpc>
                <a:spcPct val="200000"/>
              </a:lnSpc>
              <a:buFont typeface="Calibri"/>
              <a:buChar char="-"/>
            </a:pPr>
            <a:endParaRPr lang="en-US" b="1" dirty="0">
              <a:solidFill>
                <a:srgbClr val="019DDA"/>
              </a:solidFill>
              <a:cs typeface="Segoe UI"/>
            </a:endParaRPr>
          </a:p>
          <a:p>
            <a:pPr marL="285750" indent="-285750">
              <a:buFont typeface="Calibri"/>
              <a:buChar char="-"/>
            </a:pPr>
            <a:endParaRPr lang="en-US" b="1" dirty="0">
              <a:solidFill>
                <a:srgbClr val="019DDA"/>
              </a:solidFill>
              <a:cs typeface="Segoe UI"/>
            </a:endParaRPr>
          </a:p>
          <a:p>
            <a:endParaRPr lang="en-AU" dirty="0">
              <a:cs typeface="Segoe UI"/>
            </a:endParaRPr>
          </a:p>
          <a:p>
            <a:r>
              <a:rPr lang="en-US" dirty="0">
                <a:cs typeface="Segoe UI"/>
              </a:rPr>
              <a:t>​</a:t>
            </a:r>
          </a:p>
        </p:txBody>
      </p:sp>
      <p:pic>
        <p:nvPicPr>
          <p:cNvPr id="11" name="Picture 9" descr="Logo, company name&#10;&#10;Description automatically generated">
            <a:extLst>
              <a:ext uri="{FF2B5EF4-FFF2-40B4-BE49-F238E27FC236}">
                <a16:creationId xmlns:a16="http://schemas.microsoft.com/office/drawing/2014/main" id="{77DC4898-6C5E-83CC-B60F-34356BD537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0606" y="322917"/>
            <a:ext cx="1343247" cy="671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623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5205"/>
    </mc:Choice>
    <mc:Fallback>
      <p:transition spd="slow" advTm="35205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1E42D8C-5787-F7B2-9200-DE84547E738E}"/>
              </a:ext>
            </a:extLst>
          </p:cNvPr>
          <p:cNvGrpSpPr/>
          <p:nvPr/>
        </p:nvGrpSpPr>
        <p:grpSpPr>
          <a:xfrm>
            <a:off x="-751" y="6155361"/>
            <a:ext cx="12192000" cy="693745"/>
            <a:chOff x="0" y="6164255"/>
            <a:chExt cx="12192000" cy="693745"/>
          </a:xfrm>
        </p:grpSpPr>
        <p:pic>
          <p:nvPicPr>
            <p:cNvPr id="4" name="Picture 3" descr="Graphical user interface&#10;&#10;Description automatically generated with medium confidence">
              <a:extLst>
                <a:ext uri="{FF2B5EF4-FFF2-40B4-BE49-F238E27FC236}">
                  <a16:creationId xmlns:a16="http://schemas.microsoft.com/office/drawing/2014/main" id="{EF05FC4D-2395-F4A6-A7C0-F0F1AB48629E}"/>
                </a:ext>
              </a:extLst>
            </p:cNvPr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9884" b="1"/>
            <a:stretch/>
          </p:blipFill>
          <p:spPr>
            <a:xfrm>
              <a:off x="0" y="6164255"/>
              <a:ext cx="12192000" cy="693745"/>
            </a:xfrm>
            <a:prstGeom prst="rect">
              <a:avLst/>
            </a:prstGeom>
          </p:spPr>
        </p:pic>
        <p:pic>
          <p:nvPicPr>
            <p:cNvPr id="5" name="Picture 10" descr="A picture containing text&#10;&#10;Description automatically generated">
              <a:extLst>
                <a:ext uri="{FF2B5EF4-FFF2-40B4-BE49-F238E27FC236}">
                  <a16:creationId xmlns:a16="http://schemas.microsoft.com/office/drawing/2014/main" id="{40A057A6-37DB-19BB-E65A-CFA62D737DF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05791" y="6200786"/>
              <a:ext cx="1771375" cy="634859"/>
            </a:xfrm>
            <a:prstGeom prst="rect">
              <a:avLst/>
            </a:prstGeom>
          </p:spPr>
        </p:pic>
      </p:grpSp>
      <p:pic>
        <p:nvPicPr>
          <p:cNvPr id="2" name="Picture 2" descr="Bubble chart&#10;&#10;Description automatically generated">
            <a:extLst>
              <a:ext uri="{FF2B5EF4-FFF2-40B4-BE49-F238E27FC236}">
                <a16:creationId xmlns:a16="http://schemas.microsoft.com/office/drawing/2014/main" id="{CBBD96B5-30D1-8B25-839B-005102A394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1616" y="-4199"/>
            <a:ext cx="12253731" cy="688669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9F54CB4-9D14-6EF8-B325-96B8DE7A2878}"/>
              </a:ext>
            </a:extLst>
          </p:cNvPr>
          <p:cNvSpPr txBox="1"/>
          <p:nvPr/>
        </p:nvSpPr>
        <p:spPr>
          <a:xfrm>
            <a:off x="268147" y="383893"/>
            <a:ext cx="11713578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000" b="1">
                <a:solidFill>
                  <a:srgbClr val="019DDA"/>
                </a:solidFill>
                <a:latin typeface="Calibri Light"/>
              </a:rPr>
              <a:t>Empowering you in your healthcare</a:t>
            </a:r>
            <a:endParaRPr lang="en-US">
              <a:solidFill>
                <a:srgbClr val="019DDA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29DFA2-5EBF-1EC2-67DE-A876002BF9F0}"/>
              </a:ext>
            </a:extLst>
          </p:cNvPr>
          <p:cNvSpPr txBox="1"/>
          <p:nvPr/>
        </p:nvSpPr>
        <p:spPr>
          <a:xfrm>
            <a:off x="799257" y="1176929"/>
            <a:ext cx="8564535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200000"/>
              </a:lnSpc>
              <a:buFont typeface="Calibri"/>
              <a:buChar char="-"/>
            </a:pPr>
            <a:r>
              <a:rPr lang="en-US" b="1" dirty="0">
                <a:solidFill>
                  <a:srgbClr val="019DDA"/>
                </a:solidFill>
                <a:cs typeface="Segoe UI"/>
              </a:rPr>
              <a:t>How to get GPs to take you on</a:t>
            </a:r>
            <a:endParaRPr lang="en-US"/>
          </a:p>
          <a:p>
            <a:pPr marL="285750" indent="-285750">
              <a:lnSpc>
                <a:spcPct val="200000"/>
              </a:lnSpc>
              <a:buFont typeface="Calibri"/>
              <a:buChar char="-"/>
            </a:pPr>
            <a:r>
              <a:rPr lang="en-US" b="1" dirty="0">
                <a:solidFill>
                  <a:srgbClr val="019DDA"/>
                </a:solidFill>
                <a:cs typeface="Calibri"/>
              </a:rPr>
              <a:t>Stepwise diagnosis</a:t>
            </a:r>
            <a:endParaRPr lang="en-US" b="1" dirty="0">
              <a:solidFill>
                <a:srgbClr val="019DDA"/>
              </a:solidFill>
              <a:cs typeface="Segoe UI"/>
            </a:endParaRPr>
          </a:p>
          <a:p>
            <a:pPr marL="285750" indent="-285750">
              <a:lnSpc>
                <a:spcPct val="200000"/>
              </a:lnSpc>
              <a:buFont typeface="Calibri"/>
              <a:buChar char="-"/>
            </a:pPr>
            <a:r>
              <a:rPr lang="en-US" b="1" dirty="0">
                <a:solidFill>
                  <a:srgbClr val="019DDA"/>
                </a:solidFill>
                <a:cs typeface="Calibri"/>
              </a:rPr>
              <a:t>Summary of illness – K scale, Stepwise symptom management</a:t>
            </a:r>
          </a:p>
          <a:p>
            <a:pPr marL="285750" indent="-285750">
              <a:lnSpc>
                <a:spcPct val="200000"/>
              </a:lnSpc>
              <a:buFont typeface="Calibri"/>
              <a:buChar char="-"/>
            </a:pPr>
            <a:r>
              <a:rPr lang="en-US" b="1" dirty="0">
                <a:solidFill>
                  <a:srgbClr val="019DDA"/>
                </a:solidFill>
                <a:cs typeface="Calibri"/>
              </a:rPr>
              <a:t>Concept of resuscitation </a:t>
            </a:r>
          </a:p>
          <a:p>
            <a:pPr marL="285750" indent="-285750">
              <a:lnSpc>
                <a:spcPct val="200000"/>
              </a:lnSpc>
              <a:buFont typeface="Calibri"/>
              <a:buChar char="-"/>
            </a:pPr>
            <a:r>
              <a:rPr lang="en-US" b="1" dirty="0">
                <a:solidFill>
                  <a:srgbClr val="019DDA"/>
                </a:solidFill>
                <a:cs typeface="Calibri"/>
              </a:rPr>
              <a:t>Long term management of ME/CFS symptoms and possible comorbidities</a:t>
            </a:r>
          </a:p>
          <a:p>
            <a:pPr marL="285750" indent="-285750">
              <a:lnSpc>
                <a:spcPct val="200000"/>
              </a:lnSpc>
              <a:buFont typeface="Calibri"/>
              <a:buChar char="-"/>
            </a:pPr>
            <a:r>
              <a:rPr lang="en-US" b="1" dirty="0">
                <a:solidFill>
                  <a:srgbClr val="019DDA"/>
                </a:solidFill>
                <a:cs typeface="Calibri"/>
              </a:rPr>
              <a:t>The science so far and the ability for science to shape the diagnosis and treatment for the future</a:t>
            </a:r>
          </a:p>
          <a:p>
            <a:pPr marL="285750" indent="-285750">
              <a:buFont typeface="Calibri"/>
              <a:buChar char="-"/>
            </a:pPr>
            <a:endParaRPr lang="en-US" b="1" dirty="0">
              <a:solidFill>
                <a:srgbClr val="019DDA"/>
              </a:solidFill>
              <a:cs typeface="Segoe UI"/>
            </a:endParaRPr>
          </a:p>
          <a:p>
            <a:r>
              <a:rPr lang="en-US" dirty="0">
                <a:cs typeface="Segoe UI"/>
              </a:rPr>
              <a:t>​</a:t>
            </a:r>
          </a:p>
        </p:txBody>
      </p:sp>
      <p:pic>
        <p:nvPicPr>
          <p:cNvPr id="11" name="Picture 9" descr="Logo, company name&#10;&#10;Description automatically generated">
            <a:extLst>
              <a:ext uri="{FF2B5EF4-FFF2-40B4-BE49-F238E27FC236}">
                <a16:creationId xmlns:a16="http://schemas.microsoft.com/office/drawing/2014/main" id="{77DC4898-6C5E-83CC-B60F-34356BD537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0606" y="322917"/>
            <a:ext cx="1343247" cy="671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563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205"/>
    </mc:Choice>
    <mc:Fallback xmlns="">
      <p:transition spd="slow" advTm="35205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FB6930C39B2048B44E322B9CB89DB3" ma:contentTypeVersion="17" ma:contentTypeDescription="Create a new document." ma:contentTypeScope="" ma:versionID="fd2735614a2bf8870bd5b4a5336a8ffd">
  <xsd:schema xmlns:xsd="http://www.w3.org/2001/XMLSchema" xmlns:xs="http://www.w3.org/2001/XMLSchema" xmlns:p="http://schemas.microsoft.com/office/2006/metadata/properties" xmlns:ns2="1e9a7f7d-7cbc-42a9-b96b-2eef64073114" xmlns:ns3="d6784829-4bf5-463b-ae4c-2d6133e288e9" targetNamespace="http://schemas.microsoft.com/office/2006/metadata/properties" ma:root="true" ma:fieldsID="94fc25715d4186f70db48aed921083ed" ns2:_="" ns3:_="">
    <xsd:import namespace="1e9a7f7d-7cbc-42a9-b96b-2eef64073114"/>
    <xsd:import namespace="d6784829-4bf5-463b-ae4c-2d6133e288e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fyyz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9a7f7d-7cbc-42a9-b96b-2eef640731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fyyz" ma:index="20" nillable="true" ma:displayName="Category" ma:internalName="fyyz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a8f78f4b-e1bc-4572-9b72-811f1d9a24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784829-4bf5-463b-ae4c-2d6133e288e9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d39b1fa-21b3-4448-a9c9-21f0e5361cb2}" ma:internalName="TaxCatchAll" ma:showField="CatchAllData" ma:web="d6784829-4bf5-463b-ae4c-2d6133e288e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yyz xmlns="1e9a7f7d-7cbc-42a9-b96b-2eef64073114" xsi:nil="true"/>
    <TaxCatchAll xmlns="d6784829-4bf5-463b-ae4c-2d6133e288e9" xsi:nil="true"/>
    <lcf76f155ced4ddcb4097134ff3c332f xmlns="1e9a7f7d-7cbc-42a9-b96b-2eef64073114">
      <Terms xmlns="http://schemas.microsoft.com/office/infopath/2007/PartnerControls"/>
    </lcf76f155ced4ddcb4097134ff3c332f>
    <SharedWithUsers xmlns="d6784829-4bf5-463b-ae4c-2d6133e288e9">
      <UserInfo>
        <DisplayName>Kate Herbert</DisplayName>
        <AccountId>990</AccountId>
        <AccountType/>
      </UserInfo>
      <UserInfo>
        <DisplayName>Jonathan Stavridis</DisplayName>
        <AccountId>3023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690858E1-1650-46FE-98C7-656A7E16E272}">
  <ds:schemaRefs>
    <ds:schemaRef ds:uri="1e9a7f7d-7cbc-42a9-b96b-2eef64073114"/>
    <ds:schemaRef ds:uri="d6784829-4bf5-463b-ae4c-2d6133e288e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2ECF13EA-2F8B-4C6C-8BD2-2570558368A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320317-0979-4DC3-A51C-68A6DB1E868A}">
  <ds:schemaRefs>
    <ds:schemaRef ds:uri="http://purl.org/dc/dcmitype/"/>
    <ds:schemaRef ds:uri="http://schemas.microsoft.com/office/2006/documentManagement/types"/>
    <ds:schemaRef ds:uri="1e9a7f7d-7cbc-42a9-b96b-2eef64073114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d6784829-4bf5-463b-ae4c-2d6133e288e9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Rochelle</dc:creator>
  <cp:revision>84</cp:revision>
  <dcterms:created xsi:type="dcterms:W3CDTF">2023-03-22T04:12:38Z</dcterms:created>
  <dcterms:modified xsi:type="dcterms:W3CDTF">2023-05-05T03:30:11Z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0x01010068FB6930C39B2048B44E322B9CB89DB3</vt:lpwstr>
  </property>
  <property fmtid="{D5CDD505-2E9C-101B-9397-08002B2CF9AE}" pid="3" name="MediaServiceImageTags">
    <vt:lpwstr/>
  </property>
</Properties>
</file>