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360" r:id="rId5"/>
    <p:sldId id="361" r:id="rId6"/>
    <p:sldId id="363" r:id="rId7"/>
    <p:sldId id="365" r:id="rId8"/>
    <p:sldId id="364" r:id="rId9"/>
    <p:sldId id="366" r:id="rId10"/>
    <p:sldId id="367" r:id="rId11"/>
    <p:sldId id="368" r:id="rId12"/>
    <p:sldId id="369" r:id="rId13"/>
    <p:sldId id="370" r:id="rId14"/>
    <p:sldId id="371" r:id="rId15"/>
    <p:sldId id="373" r:id="rId16"/>
    <p:sldId id="3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6BD617-2364-769B-5D3B-E58330F30433}" name="Kate Herbert" initials="KH" userId="S::kate.herbert@emerge.org.au::10850424-59bf-49fe-ba5b-4f18f6e0fdf8" providerId="AD"/>
  <p188:author id="{9BBE42E0-0727-1937-3393-CF47DC4E1AD8}" name="Laura Allen" initials="LA" userId="S::laura.allen@emerge.org.au::3491b557-e6d9-43d0-8fb4-908602f9a6f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9DDA"/>
    <a:srgbClr val="5CC0E7"/>
    <a:srgbClr val="FFFFFF"/>
    <a:srgbClr val="5596AC"/>
    <a:srgbClr val="1269FF"/>
    <a:srgbClr val="6CD0F5"/>
    <a:srgbClr val="93EDBC"/>
    <a:srgbClr val="F7F7B0"/>
    <a:srgbClr val="F07575"/>
    <a:srgbClr val="C081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93A998-8EBE-43B1-B283-0AB9C8AC2690}" v="1947" dt="2023-05-05T01:21:36.013"/>
    <p1510:client id="{801DF762-767D-1B0F-10DE-0DF6B34FE19D}" v="181" dt="2023-05-04T03:35:20.845"/>
    <p1510:client id="{8C14F699-120B-44A6-0ADC-D3417A582C13}" v="1" dt="2023-05-05T01:36:21.378"/>
    <p1510:client id="{EF4C768F-7835-0ACA-EA7C-77BAAA2C1CF0}" v="29" dt="2023-05-04T01:33:05.7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Allen" userId="S::laura.allen@emerge.org.au::3491b557-e6d9-43d0-8fb4-908602f9a6f6" providerId="AD" clId="Web-{8475DDBA-9F40-AA29-B24C-3A1E8E725015}"/>
    <pc:docChg chg="addSld delSld modSld sldOrd">
      <pc:chgData name="Laura Allen" userId="S::laura.allen@emerge.org.au::3491b557-e6d9-43d0-8fb4-908602f9a6f6" providerId="AD" clId="Web-{8475DDBA-9F40-AA29-B24C-3A1E8E725015}" dt="2023-04-13T01:10:18.747" v="464"/>
      <pc:docMkLst>
        <pc:docMk/>
      </pc:docMkLst>
      <pc:sldChg chg="ord">
        <pc:chgData name="Laura Allen" userId="S::laura.allen@emerge.org.au::3491b557-e6d9-43d0-8fb4-908602f9a6f6" providerId="AD" clId="Web-{8475DDBA-9F40-AA29-B24C-3A1E8E725015}" dt="2023-04-13T01:03:50.404" v="434"/>
        <pc:sldMkLst>
          <pc:docMk/>
          <pc:sldMk cId="1002435212" sldId="334"/>
        </pc:sldMkLst>
      </pc:sldChg>
      <pc:sldChg chg="addSp delSp modSp mod ord modShow">
        <pc:chgData name="Laura Allen" userId="S::laura.allen@emerge.org.au::3491b557-e6d9-43d0-8fb4-908602f9a6f6" providerId="AD" clId="Web-{8475DDBA-9F40-AA29-B24C-3A1E8E725015}" dt="2023-04-13T00:34:23.680" v="259" actId="1076"/>
        <pc:sldMkLst>
          <pc:docMk/>
          <pc:sldMk cId="3348686845" sldId="337"/>
        </pc:sldMkLst>
        <pc:spChg chg="add mod">
          <ac:chgData name="Laura Allen" userId="S::laura.allen@emerge.org.au::3491b557-e6d9-43d0-8fb4-908602f9a6f6" providerId="AD" clId="Web-{8475DDBA-9F40-AA29-B24C-3A1E8E725015}" dt="2023-04-13T00:16:51.530" v="169" actId="14100"/>
          <ac:spMkLst>
            <pc:docMk/>
            <pc:sldMk cId="3348686845" sldId="337"/>
            <ac:spMk id="5" creationId="{D6639125-3855-21CB-361F-4A5A62730846}"/>
          </ac:spMkLst>
        </pc:spChg>
        <pc:spChg chg="del mod">
          <ac:chgData name="Laura Allen" userId="S::laura.allen@emerge.org.au::3491b557-e6d9-43d0-8fb4-908602f9a6f6" providerId="AD" clId="Web-{8475DDBA-9F40-AA29-B24C-3A1E8E725015}" dt="2023-04-13T00:04:40.393" v="23"/>
          <ac:spMkLst>
            <pc:docMk/>
            <pc:sldMk cId="3348686845" sldId="337"/>
            <ac:spMk id="6" creationId="{E90ED475-3CA6-2864-C406-81E579161273}"/>
          </ac:spMkLst>
        </pc:spChg>
        <pc:spChg chg="add del mod">
          <ac:chgData name="Laura Allen" userId="S::laura.allen@emerge.org.au::3491b557-e6d9-43d0-8fb4-908602f9a6f6" providerId="AD" clId="Web-{8475DDBA-9F40-AA29-B24C-3A1E8E725015}" dt="2023-04-13T00:05:02.065" v="27"/>
          <ac:spMkLst>
            <pc:docMk/>
            <pc:sldMk cId="3348686845" sldId="337"/>
            <ac:spMk id="8" creationId="{8F5F9639-0983-23AD-822A-49E09B185919}"/>
          </ac:spMkLst>
        </pc:spChg>
        <pc:spChg chg="del">
          <ac:chgData name="Laura Allen" userId="S::laura.allen@emerge.org.au::3491b557-e6d9-43d0-8fb4-908602f9a6f6" providerId="AD" clId="Web-{8475DDBA-9F40-AA29-B24C-3A1E8E725015}" dt="2023-04-13T00:08:07.697" v="63"/>
          <ac:spMkLst>
            <pc:docMk/>
            <pc:sldMk cId="3348686845" sldId="337"/>
            <ac:spMk id="9" creationId="{F37645AA-D602-6733-EA09-B5EBECD675DD}"/>
          </ac:spMkLst>
        </pc:spChg>
        <pc:spChg chg="mod">
          <ac:chgData name="Laura Allen" userId="S::laura.allen@emerge.org.au::3491b557-e6d9-43d0-8fb4-908602f9a6f6" providerId="AD" clId="Web-{8475DDBA-9F40-AA29-B24C-3A1E8E725015}" dt="2023-04-13T00:18:34.409" v="178" actId="20577"/>
          <ac:spMkLst>
            <pc:docMk/>
            <pc:sldMk cId="3348686845" sldId="337"/>
            <ac:spMk id="11" creationId="{EBFAED0C-D4AA-DDFF-66D1-7C7B6B243EC1}"/>
          </ac:spMkLst>
        </pc:spChg>
        <pc:spChg chg="add del mod">
          <ac:chgData name="Laura Allen" userId="S::laura.allen@emerge.org.au::3491b557-e6d9-43d0-8fb4-908602f9a6f6" providerId="AD" clId="Web-{8475DDBA-9F40-AA29-B24C-3A1E8E725015}" dt="2023-04-13T00:24:13.875" v="201"/>
          <ac:spMkLst>
            <pc:docMk/>
            <pc:sldMk cId="3348686845" sldId="337"/>
            <ac:spMk id="12" creationId="{92DF5612-6B08-5759-AE41-72A28B74FFBE}"/>
          </ac:spMkLst>
        </pc:spChg>
        <pc:spChg chg="add mod">
          <ac:chgData name="Laura Allen" userId="S::laura.allen@emerge.org.au::3491b557-e6d9-43d0-8fb4-908602f9a6f6" providerId="AD" clId="Web-{8475DDBA-9F40-AA29-B24C-3A1E8E725015}" dt="2023-04-13T00:34:23.680" v="259" actId="1076"/>
          <ac:spMkLst>
            <pc:docMk/>
            <pc:sldMk cId="3348686845" sldId="337"/>
            <ac:spMk id="15" creationId="{B2A10C17-DA4D-1EE5-46CF-BEF61374635B}"/>
          </ac:spMkLst>
        </pc:spChg>
        <pc:spChg chg="add mod">
          <ac:chgData name="Laura Allen" userId="S::laura.allen@emerge.org.au::3491b557-e6d9-43d0-8fb4-908602f9a6f6" providerId="AD" clId="Web-{8475DDBA-9F40-AA29-B24C-3A1E8E725015}" dt="2023-04-13T00:34:06.554" v="257" actId="1076"/>
          <ac:spMkLst>
            <pc:docMk/>
            <pc:sldMk cId="3348686845" sldId="337"/>
            <ac:spMk id="16" creationId="{6E4F58E6-B6AB-60A8-7C04-E13CED4A34E7}"/>
          </ac:spMkLst>
        </pc:spChg>
        <pc:spChg chg="add del mod">
          <ac:chgData name="Laura Allen" userId="S::laura.allen@emerge.org.au::3491b557-e6d9-43d0-8fb4-908602f9a6f6" providerId="AD" clId="Web-{8475DDBA-9F40-AA29-B24C-3A1E8E725015}" dt="2023-04-13T00:24:31.391" v="205"/>
          <ac:spMkLst>
            <pc:docMk/>
            <pc:sldMk cId="3348686845" sldId="337"/>
            <ac:spMk id="17" creationId="{64F5546B-F569-2441-CF61-49572131CE8A}"/>
          </ac:spMkLst>
        </pc:spChg>
        <pc:spChg chg="add del mod">
          <ac:chgData name="Laura Allen" userId="S::laura.allen@emerge.org.au::3491b557-e6d9-43d0-8fb4-908602f9a6f6" providerId="AD" clId="Web-{8475DDBA-9F40-AA29-B24C-3A1E8E725015}" dt="2023-04-13T00:24:16.234" v="202"/>
          <ac:spMkLst>
            <pc:docMk/>
            <pc:sldMk cId="3348686845" sldId="337"/>
            <ac:spMk id="18" creationId="{6C763239-3336-429F-1DD2-FEEEECF485D3}"/>
          </ac:spMkLst>
        </pc:spChg>
        <pc:spChg chg="add mod">
          <ac:chgData name="Laura Allen" userId="S::laura.allen@emerge.org.au::3491b557-e6d9-43d0-8fb4-908602f9a6f6" providerId="AD" clId="Web-{8475DDBA-9F40-AA29-B24C-3A1E8E725015}" dt="2023-04-13T00:34:11.570" v="258" actId="1076"/>
          <ac:spMkLst>
            <pc:docMk/>
            <pc:sldMk cId="3348686845" sldId="337"/>
            <ac:spMk id="19" creationId="{135119A2-CC5C-0C52-7381-7C3C4854246D}"/>
          </ac:spMkLst>
        </pc:spChg>
        <pc:graphicFrameChg chg="add del mod modGraphic">
          <ac:chgData name="Laura Allen" userId="S::laura.allen@emerge.org.au::3491b557-e6d9-43d0-8fb4-908602f9a6f6" providerId="AD" clId="Web-{8475DDBA-9F40-AA29-B24C-3A1E8E725015}" dt="2023-04-13T00:19:11.254" v="182"/>
          <ac:graphicFrameMkLst>
            <pc:docMk/>
            <pc:sldMk cId="3348686845" sldId="337"/>
            <ac:graphicFrameMk id="13" creationId="{0FBAD872-5923-7B5D-741A-B28AC4857BF4}"/>
          </ac:graphicFrameMkLst>
        </pc:graphicFrameChg>
        <pc:picChg chg="add del mod">
          <ac:chgData name="Laura Allen" userId="S::laura.allen@emerge.org.au::3491b557-e6d9-43d0-8fb4-908602f9a6f6" providerId="AD" clId="Web-{8475DDBA-9F40-AA29-B24C-3A1E8E725015}" dt="2023-04-13T00:01:10.291" v="1"/>
          <ac:picMkLst>
            <pc:docMk/>
            <pc:sldMk cId="3348686845" sldId="337"/>
            <ac:picMk id="2" creationId="{84149F85-6F61-920A-D84F-9C96D8890408}"/>
          </ac:picMkLst>
        </pc:picChg>
        <pc:picChg chg="add mod">
          <ac:chgData name="Laura Allen" userId="S::laura.allen@emerge.org.au::3491b557-e6d9-43d0-8fb4-908602f9a6f6" providerId="AD" clId="Web-{8475DDBA-9F40-AA29-B24C-3A1E8E725015}" dt="2023-04-13T00:12:41.427" v="122" actId="1076"/>
          <ac:picMkLst>
            <pc:docMk/>
            <pc:sldMk cId="3348686845" sldId="337"/>
            <ac:picMk id="4" creationId="{3B09F8FD-553F-4141-E000-D9A52DE56BB2}"/>
          </ac:picMkLst>
        </pc:picChg>
      </pc:sldChg>
      <pc:sldChg chg="delSp add del replId">
        <pc:chgData name="Laura Allen" userId="S::laura.allen@emerge.org.au::3491b557-e6d9-43d0-8fb4-908602f9a6f6" providerId="AD" clId="Web-{8475DDBA-9F40-AA29-B24C-3A1E8E725015}" dt="2023-04-13T01:04:02.842" v="435"/>
        <pc:sldMkLst>
          <pc:docMk/>
          <pc:sldMk cId="947661384" sldId="339"/>
        </pc:sldMkLst>
        <pc:spChg chg="del">
          <ac:chgData name="Laura Allen" userId="S::laura.allen@emerge.org.au::3491b557-e6d9-43d0-8fb4-908602f9a6f6" providerId="AD" clId="Web-{8475DDBA-9F40-AA29-B24C-3A1E8E725015}" dt="2023-04-13T00:04:35.955" v="22"/>
          <ac:spMkLst>
            <pc:docMk/>
            <pc:sldMk cId="947661384" sldId="339"/>
            <ac:spMk id="9" creationId="{F37645AA-D602-6733-EA09-B5EBECD675DD}"/>
          </ac:spMkLst>
        </pc:spChg>
      </pc:sldChg>
      <pc:sldChg chg="new">
        <pc:chgData name="Laura Allen" userId="S::laura.allen@emerge.org.au::3491b557-e6d9-43d0-8fb4-908602f9a6f6" providerId="AD" clId="Web-{8475DDBA-9F40-AA29-B24C-3A1E8E725015}" dt="2023-04-13T00:10:11.171" v="86"/>
        <pc:sldMkLst>
          <pc:docMk/>
          <pc:sldMk cId="2751159297" sldId="340"/>
        </pc:sldMkLst>
      </pc:sldChg>
      <pc:sldChg chg="addSp delSp modSp add replId">
        <pc:chgData name="Laura Allen" userId="S::laura.allen@emerge.org.au::3491b557-e6d9-43d0-8fb4-908602f9a6f6" providerId="AD" clId="Web-{8475DDBA-9F40-AA29-B24C-3A1E8E725015}" dt="2023-04-13T01:05:20.861" v="439"/>
        <pc:sldMkLst>
          <pc:docMk/>
          <pc:sldMk cId="2652541466" sldId="341"/>
        </pc:sldMkLst>
        <pc:spChg chg="add del mod">
          <ac:chgData name="Laura Allen" userId="S::laura.allen@emerge.org.au::3491b557-e6d9-43d0-8fb4-908602f9a6f6" providerId="AD" clId="Web-{8475DDBA-9F40-AA29-B24C-3A1E8E725015}" dt="2023-04-13T00:49:19.714" v="266"/>
          <ac:spMkLst>
            <pc:docMk/>
            <pc:sldMk cId="2652541466" sldId="341"/>
            <ac:spMk id="2" creationId="{F436D7A5-E7C3-60E0-C816-3588C90B0866}"/>
          </ac:spMkLst>
        </pc:spChg>
        <pc:spChg chg="del mod">
          <ac:chgData name="Laura Allen" userId="S::laura.allen@emerge.org.au::3491b557-e6d9-43d0-8fb4-908602f9a6f6" providerId="AD" clId="Web-{8475DDBA-9F40-AA29-B24C-3A1E8E725015}" dt="2023-04-13T00:32:57.286" v="236"/>
          <ac:spMkLst>
            <pc:docMk/>
            <pc:sldMk cId="2652541466" sldId="341"/>
            <ac:spMk id="5" creationId="{D6639125-3855-21CB-361F-4A5A62730846}"/>
          </ac:spMkLst>
        </pc:spChg>
        <pc:spChg chg="add mod">
          <ac:chgData name="Laura Allen" userId="S::laura.allen@emerge.org.au::3491b557-e6d9-43d0-8fb4-908602f9a6f6" providerId="AD" clId="Web-{8475DDBA-9F40-AA29-B24C-3A1E8E725015}" dt="2023-04-13T01:05:18.110" v="438" actId="20577"/>
          <ac:spMkLst>
            <pc:docMk/>
            <pc:sldMk cId="2652541466" sldId="341"/>
            <ac:spMk id="7" creationId="{E0B985CE-FBC6-6A5A-E033-D38A3F2FDB1D}"/>
          </ac:spMkLst>
        </pc:spChg>
        <pc:spChg chg="add mod">
          <ac:chgData name="Laura Allen" userId="S::laura.allen@emerge.org.au::3491b557-e6d9-43d0-8fb4-908602f9a6f6" providerId="AD" clId="Web-{8475DDBA-9F40-AA29-B24C-3A1E8E725015}" dt="2023-04-13T01:02:39.839" v="413" actId="1076"/>
          <ac:spMkLst>
            <pc:docMk/>
            <pc:sldMk cId="2652541466" sldId="341"/>
            <ac:spMk id="8" creationId="{47DCA1B2-A25E-1977-77A5-3CCC321B70BE}"/>
          </ac:spMkLst>
        </pc:spChg>
        <pc:spChg chg="add del mod">
          <ac:chgData name="Laura Allen" userId="S::laura.allen@emerge.org.au::3491b557-e6d9-43d0-8fb4-908602f9a6f6" providerId="AD" clId="Web-{8475DDBA-9F40-AA29-B24C-3A1E8E725015}" dt="2023-04-13T01:05:20.861" v="439"/>
          <ac:spMkLst>
            <pc:docMk/>
            <pc:sldMk cId="2652541466" sldId="341"/>
            <ac:spMk id="9" creationId="{DEF1C6AC-201D-DC06-75EB-BBF60BCAFEF1}"/>
          </ac:spMkLst>
        </pc:spChg>
        <pc:spChg chg="mod">
          <ac:chgData name="Laura Allen" userId="S::laura.allen@emerge.org.au::3491b557-e6d9-43d0-8fb4-908602f9a6f6" providerId="AD" clId="Web-{8475DDBA-9F40-AA29-B24C-3A1E8E725015}" dt="2023-04-13T01:00:56.225" v="394" actId="20577"/>
          <ac:spMkLst>
            <pc:docMk/>
            <pc:sldMk cId="2652541466" sldId="341"/>
            <ac:spMk id="11" creationId="{EBFAED0C-D4AA-DDFF-66D1-7C7B6B243EC1}"/>
          </ac:spMkLst>
        </pc:spChg>
        <pc:spChg chg="add mod">
          <ac:chgData name="Laura Allen" userId="S::laura.allen@emerge.org.au::3491b557-e6d9-43d0-8fb4-908602f9a6f6" providerId="AD" clId="Web-{8475DDBA-9F40-AA29-B24C-3A1E8E725015}" dt="2023-04-13T01:03:34.810" v="433" actId="1076"/>
          <ac:spMkLst>
            <pc:docMk/>
            <pc:sldMk cId="2652541466" sldId="341"/>
            <ac:spMk id="13" creationId="{1D6AF2CC-549D-5D9E-7C81-FADC3AAFAE64}"/>
          </ac:spMkLst>
        </pc:spChg>
        <pc:spChg chg="del">
          <ac:chgData name="Laura Allen" userId="S::laura.allen@emerge.org.au::3491b557-e6d9-43d0-8fb4-908602f9a6f6" providerId="AD" clId="Web-{8475DDBA-9F40-AA29-B24C-3A1E8E725015}" dt="2023-04-13T00:32:53.051" v="234"/>
          <ac:spMkLst>
            <pc:docMk/>
            <pc:sldMk cId="2652541466" sldId="341"/>
            <ac:spMk id="15" creationId="{B2A10C17-DA4D-1EE5-46CF-BEF61374635B}"/>
          </ac:spMkLst>
        </pc:spChg>
        <pc:spChg chg="del">
          <ac:chgData name="Laura Allen" userId="S::laura.allen@emerge.org.au::3491b557-e6d9-43d0-8fb4-908602f9a6f6" providerId="AD" clId="Web-{8475DDBA-9F40-AA29-B24C-3A1E8E725015}" dt="2023-04-13T00:32:50.332" v="233"/>
          <ac:spMkLst>
            <pc:docMk/>
            <pc:sldMk cId="2652541466" sldId="341"/>
            <ac:spMk id="16" creationId="{6E4F58E6-B6AB-60A8-7C04-E13CED4A34E7}"/>
          </ac:spMkLst>
        </pc:spChg>
        <pc:picChg chg="del">
          <ac:chgData name="Laura Allen" userId="S::laura.allen@emerge.org.au::3491b557-e6d9-43d0-8fb4-908602f9a6f6" providerId="AD" clId="Web-{8475DDBA-9F40-AA29-B24C-3A1E8E725015}" dt="2023-04-13T00:30:42.031" v="221"/>
          <ac:picMkLst>
            <pc:docMk/>
            <pc:sldMk cId="2652541466" sldId="341"/>
            <ac:picMk id="4" creationId="{3B09F8FD-553F-4141-E000-D9A52DE56BB2}"/>
          </ac:picMkLst>
        </pc:picChg>
        <pc:picChg chg="add del mod">
          <ac:chgData name="Laura Allen" userId="S::laura.allen@emerge.org.au::3491b557-e6d9-43d0-8fb4-908602f9a6f6" providerId="AD" clId="Web-{8475DDBA-9F40-AA29-B24C-3A1E8E725015}" dt="2023-04-13T00:49:17.573" v="265"/>
          <ac:picMkLst>
            <pc:docMk/>
            <pc:sldMk cId="2652541466" sldId="341"/>
            <ac:picMk id="6" creationId="{4BE57D6C-BD08-388D-7B5D-89838B2911EF}"/>
          </ac:picMkLst>
        </pc:picChg>
      </pc:sldChg>
      <pc:sldChg chg="addSp delSp modSp add replId">
        <pc:chgData name="Laura Allen" userId="S::laura.allen@emerge.org.au::3491b557-e6d9-43d0-8fb4-908602f9a6f6" providerId="AD" clId="Web-{8475DDBA-9F40-AA29-B24C-3A1E8E725015}" dt="2023-04-13T00:54:25.554" v="333" actId="1076"/>
        <pc:sldMkLst>
          <pc:docMk/>
          <pc:sldMk cId="1870738083" sldId="342"/>
        </pc:sldMkLst>
        <pc:spChg chg="mod">
          <ac:chgData name="Laura Allen" userId="S::laura.allen@emerge.org.au::3491b557-e6d9-43d0-8fb4-908602f9a6f6" providerId="AD" clId="Web-{8475DDBA-9F40-AA29-B24C-3A1E8E725015}" dt="2023-04-13T00:54:20.820" v="332" actId="1076"/>
          <ac:spMkLst>
            <pc:docMk/>
            <pc:sldMk cId="1870738083" sldId="342"/>
            <ac:spMk id="2" creationId="{F436D7A5-E7C3-60E0-C816-3588C90B0866}"/>
          </ac:spMkLst>
        </pc:spChg>
        <pc:spChg chg="add mod">
          <ac:chgData name="Laura Allen" userId="S::laura.allen@emerge.org.au::3491b557-e6d9-43d0-8fb4-908602f9a6f6" providerId="AD" clId="Web-{8475DDBA-9F40-AA29-B24C-3A1E8E725015}" dt="2023-04-13T00:53:55.506" v="329" actId="20577"/>
          <ac:spMkLst>
            <pc:docMk/>
            <pc:sldMk cId="1870738083" sldId="342"/>
            <ac:spMk id="4" creationId="{548903DF-70B2-A97D-8F82-CA52D87760F0}"/>
          </ac:spMkLst>
        </pc:spChg>
        <pc:spChg chg="add del mod">
          <ac:chgData name="Laura Allen" userId="S::laura.allen@emerge.org.au::3491b557-e6d9-43d0-8fb4-908602f9a6f6" providerId="AD" clId="Web-{8475DDBA-9F40-AA29-B24C-3A1E8E725015}" dt="2023-04-13T00:54:08.225" v="331"/>
          <ac:spMkLst>
            <pc:docMk/>
            <pc:sldMk cId="1870738083" sldId="342"/>
            <ac:spMk id="5" creationId="{F833593C-D978-27CB-170E-2C6B1F3587A2}"/>
          </ac:spMkLst>
        </pc:spChg>
        <pc:spChg chg="del">
          <ac:chgData name="Laura Allen" userId="S::laura.allen@emerge.org.au::3491b557-e6d9-43d0-8fb4-908602f9a6f6" providerId="AD" clId="Web-{8475DDBA-9F40-AA29-B24C-3A1E8E725015}" dt="2023-04-13T00:51:02.265" v="267"/>
          <ac:spMkLst>
            <pc:docMk/>
            <pc:sldMk cId="1870738083" sldId="342"/>
            <ac:spMk id="7" creationId="{E0B985CE-FBC6-6A5A-E033-D38A3F2FDB1D}"/>
          </ac:spMkLst>
        </pc:spChg>
        <pc:picChg chg="mod">
          <ac:chgData name="Laura Allen" userId="S::laura.allen@emerge.org.au::3491b557-e6d9-43d0-8fb4-908602f9a6f6" providerId="AD" clId="Web-{8475DDBA-9F40-AA29-B24C-3A1E8E725015}" dt="2023-04-13T00:54:25.554" v="333" actId="1076"/>
          <ac:picMkLst>
            <pc:docMk/>
            <pc:sldMk cId="1870738083" sldId="342"/>
            <ac:picMk id="6" creationId="{4BE57D6C-BD08-388D-7B5D-89838B2911EF}"/>
          </ac:picMkLst>
        </pc:picChg>
      </pc:sldChg>
      <pc:sldChg chg="addSp delSp modSp add replId">
        <pc:chgData name="Laura Allen" userId="S::laura.allen@emerge.org.au::3491b557-e6d9-43d0-8fb4-908602f9a6f6" providerId="AD" clId="Web-{8475DDBA-9F40-AA29-B24C-3A1E8E725015}" dt="2023-04-13T01:10:18.747" v="464"/>
        <pc:sldMkLst>
          <pc:docMk/>
          <pc:sldMk cId="3109271969" sldId="343"/>
        </pc:sldMkLst>
        <pc:spChg chg="add mod">
          <ac:chgData name="Laura Allen" userId="S::laura.allen@emerge.org.au::3491b557-e6d9-43d0-8fb4-908602f9a6f6" providerId="AD" clId="Web-{8475DDBA-9F40-AA29-B24C-3A1E8E725015}" dt="2023-04-13T01:07:49.741" v="460" actId="20577"/>
          <ac:spMkLst>
            <pc:docMk/>
            <pc:sldMk cId="3109271969" sldId="343"/>
            <ac:spMk id="2" creationId="{BB0382F7-759C-E6EC-43B9-5537B153FC30}"/>
          </ac:spMkLst>
        </pc:spChg>
        <pc:spChg chg="del">
          <ac:chgData name="Laura Allen" userId="S::laura.allen@emerge.org.au::3491b557-e6d9-43d0-8fb4-908602f9a6f6" providerId="AD" clId="Web-{8475DDBA-9F40-AA29-B24C-3A1E8E725015}" dt="2023-04-13T01:07:00.130" v="443"/>
          <ac:spMkLst>
            <pc:docMk/>
            <pc:sldMk cId="3109271969" sldId="343"/>
            <ac:spMk id="5" creationId="{D6639125-3855-21CB-361F-4A5A62730846}"/>
          </ac:spMkLst>
        </pc:spChg>
        <pc:spChg chg="mod">
          <ac:chgData name="Laura Allen" userId="S::laura.allen@emerge.org.au::3491b557-e6d9-43d0-8fb4-908602f9a6f6" providerId="AD" clId="Web-{8475DDBA-9F40-AA29-B24C-3A1E8E725015}" dt="2023-04-13T01:07:41.100" v="459" actId="20577"/>
          <ac:spMkLst>
            <pc:docMk/>
            <pc:sldMk cId="3109271969" sldId="343"/>
            <ac:spMk id="11" creationId="{EBFAED0C-D4AA-DDFF-66D1-7C7B6B243EC1}"/>
          </ac:spMkLst>
        </pc:spChg>
        <pc:spChg chg="del mod">
          <ac:chgData name="Laura Allen" userId="S::laura.allen@emerge.org.au::3491b557-e6d9-43d0-8fb4-908602f9a6f6" providerId="AD" clId="Web-{8475DDBA-9F40-AA29-B24C-3A1E8E725015}" dt="2023-04-13T01:07:04.677" v="445"/>
          <ac:spMkLst>
            <pc:docMk/>
            <pc:sldMk cId="3109271969" sldId="343"/>
            <ac:spMk id="15" creationId="{B2A10C17-DA4D-1EE5-46CF-BEF61374635B}"/>
          </ac:spMkLst>
        </pc:spChg>
        <pc:spChg chg="del">
          <ac:chgData name="Laura Allen" userId="S::laura.allen@emerge.org.au::3491b557-e6d9-43d0-8fb4-908602f9a6f6" providerId="AD" clId="Web-{8475DDBA-9F40-AA29-B24C-3A1E8E725015}" dt="2023-04-13T01:06:53.974" v="441"/>
          <ac:spMkLst>
            <pc:docMk/>
            <pc:sldMk cId="3109271969" sldId="343"/>
            <ac:spMk id="16" creationId="{6E4F58E6-B6AB-60A8-7C04-E13CED4A34E7}"/>
          </ac:spMkLst>
        </pc:spChg>
        <pc:spChg chg="del">
          <ac:chgData name="Laura Allen" userId="S::laura.allen@emerge.org.au::3491b557-e6d9-43d0-8fb4-908602f9a6f6" providerId="AD" clId="Web-{8475DDBA-9F40-AA29-B24C-3A1E8E725015}" dt="2023-04-13T01:06:56.583" v="442"/>
          <ac:spMkLst>
            <pc:docMk/>
            <pc:sldMk cId="3109271969" sldId="343"/>
            <ac:spMk id="19" creationId="{135119A2-CC5C-0C52-7381-7C3C4854246D}"/>
          </ac:spMkLst>
        </pc:spChg>
        <pc:picChg chg="add del mod">
          <ac:chgData name="Laura Allen" userId="S::laura.allen@emerge.org.au::3491b557-e6d9-43d0-8fb4-908602f9a6f6" providerId="AD" clId="Web-{8475DDBA-9F40-AA29-B24C-3A1E8E725015}" dt="2023-04-13T01:10:18.747" v="464"/>
          <ac:picMkLst>
            <pc:docMk/>
            <pc:sldMk cId="3109271969" sldId="343"/>
            <ac:picMk id="6" creationId="{96D8D8AD-D93B-912C-F41B-10A2C6ADBBB9}"/>
          </ac:picMkLst>
        </pc:picChg>
      </pc:sldChg>
    </pc:docChg>
  </pc:docChgLst>
  <pc:docChgLst>
    <pc:chgData name="Laura Allen" userId="S::laura.allen@emerge.org.au::3491b557-e6d9-43d0-8fb4-908602f9a6f6" providerId="AD" clId="Web-{F7EAC256-F180-27B3-1262-87D605B58D6D}"/>
    <pc:docChg chg="modSld">
      <pc:chgData name="Laura Allen" userId="S::laura.allen@emerge.org.au::3491b557-e6d9-43d0-8fb4-908602f9a6f6" providerId="AD" clId="Web-{F7EAC256-F180-27B3-1262-87D605B58D6D}" dt="2023-03-24T06:20:54.805" v="7"/>
      <pc:docMkLst>
        <pc:docMk/>
      </pc:docMkLst>
      <pc:sldChg chg="modSp">
        <pc:chgData name="Laura Allen" userId="S::laura.allen@emerge.org.au::3491b557-e6d9-43d0-8fb4-908602f9a6f6" providerId="AD" clId="Web-{F7EAC256-F180-27B3-1262-87D605B58D6D}" dt="2023-03-24T06:20:54.805" v="7"/>
        <pc:sldMkLst>
          <pc:docMk/>
          <pc:sldMk cId="3986747244" sldId="313"/>
        </pc:sldMkLst>
        <pc:graphicFrameChg chg="mod modGraphic">
          <ac:chgData name="Laura Allen" userId="S::laura.allen@emerge.org.au::3491b557-e6d9-43d0-8fb4-908602f9a6f6" providerId="AD" clId="Web-{F7EAC256-F180-27B3-1262-87D605B58D6D}" dt="2023-03-24T06:20:54.805" v="7"/>
          <ac:graphicFrameMkLst>
            <pc:docMk/>
            <pc:sldMk cId="3986747244" sldId="313"/>
            <ac:graphicFrameMk id="9" creationId="{F09E58B8-12CF-23E3-22A6-0DAB28C54FB7}"/>
          </ac:graphicFrameMkLst>
        </pc:graphicFrameChg>
      </pc:sldChg>
    </pc:docChg>
  </pc:docChgLst>
  <pc:docChgLst>
    <pc:chgData name="Laura Allen" userId="3491b557-e6d9-43d0-8fb4-908602f9a6f6" providerId="ADAL" clId="{182E4BC2-82EC-4A32-951E-F4715846E0E9}"/>
    <pc:docChg chg="undo redo custSel addSld delSld modSld sldOrd addMainMaster delMainMaster">
      <pc:chgData name="Laura Allen" userId="3491b557-e6d9-43d0-8fb4-908602f9a6f6" providerId="ADAL" clId="{182E4BC2-82EC-4A32-951E-F4715846E0E9}" dt="2023-03-23T05:10:46.923" v="1197"/>
      <pc:docMkLst>
        <pc:docMk/>
      </pc:docMkLst>
      <pc:sldChg chg="addSp delSp modSp del mod ord modAnim">
        <pc:chgData name="Laura Allen" userId="3491b557-e6d9-43d0-8fb4-908602f9a6f6" providerId="ADAL" clId="{182E4BC2-82EC-4A32-951E-F4715846E0E9}" dt="2023-03-23T05:06:54.056" v="1149" actId="47"/>
        <pc:sldMkLst>
          <pc:docMk/>
          <pc:sldMk cId="109857222" sldId="256"/>
        </pc:sldMkLst>
        <pc:spChg chg="del">
          <ac:chgData name="Laura Allen" userId="3491b557-e6d9-43d0-8fb4-908602f9a6f6" providerId="ADAL" clId="{182E4BC2-82EC-4A32-951E-F4715846E0E9}" dt="2023-03-23T03:38:54.769" v="512" actId="478"/>
          <ac:spMkLst>
            <pc:docMk/>
            <pc:sldMk cId="109857222" sldId="256"/>
            <ac:spMk id="2" creationId="{00000000-0000-0000-0000-000000000000}"/>
          </ac:spMkLst>
        </pc:spChg>
        <pc:spChg chg="del">
          <ac:chgData name="Laura Allen" userId="3491b557-e6d9-43d0-8fb4-908602f9a6f6" providerId="ADAL" clId="{182E4BC2-82EC-4A32-951E-F4715846E0E9}" dt="2023-03-23T03:38:56.813" v="513" actId="478"/>
          <ac:spMkLst>
            <pc:docMk/>
            <pc:sldMk cId="109857222" sldId="256"/>
            <ac:spMk id="3" creationId="{00000000-0000-0000-0000-000000000000}"/>
          </ac:spMkLst>
        </pc:spChg>
        <pc:spChg chg="mod">
          <ac:chgData name="Laura Allen" userId="3491b557-e6d9-43d0-8fb4-908602f9a6f6" providerId="ADAL" clId="{182E4BC2-82EC-4A32-951E-F4715846E0E9}" dt="2023-03-23T03:38:44.744" v="511" actId="6549"/>
          <ac:spMkLst>
            <pc:docMk/>
            <pc:sldMk cId="109857222" sldId="256"/>
            <ac:spMk id="4" creationId="{92DF661C-496C-F009-27A3-CC0CF415FE81}"/>
          </ac:spMkLst>
        </pc:spChg>
        <pc:picChg chg="add mod">
          <ac:chgData name="Laura Allen" userId="3491b557-e6d9-43d0-8fb4-908602f9a6f6" providerId="ADAL" clId="{182E4BC2-82EC-4A32-951E-F4715846E0E9}" dt="2023-03-23T05:05:37.193" v="1134"/>
          <ac:picMkLst>
            <pc:docMk/>
            <pc:sldMk cId="109857222" sldId="256"/>
            <ac:picMk id="5" creationId="{D0AEB6A9-D43A-3107-BA0E-4874D32E4AC9}"/>
          </ac:picMkLst>
        </pc:picChg>
      </pc:sldChg>
      <pc:sldChg chg="modSp mod">
        <pc:chgData name="Laura Allen" userId="3491b557-e6d9-43d0-8fb4-908602f9a6f6" providerId="ADAL" clId="{182E4BC2-82EC-4A32-951E-F4715846E0E9}" dt="2023-03-23T03:34:35.853" v="366" actId="14100"/>
        <pc:sldMkLst>
          <pc:docMk/>
          <pc:sldMk cId="4186071580" sldId="257"/>
        </pc:sldMkLst>
        <pc:spChg chg="mod">
          <ac:chgData name="Laura Allen" userId="3491b557-e6d9-43d0-8fb4-908602f9a6f6" providerId="ADAL" clId="{182E4BC2-82EC-4A32-951E-F4715846E0E9}" dt="2023-03-23T03:34:32.714" v="365" actId="1076"/>
          <ac:spMkLst>
            <pc:docMk/>
            <pc:sldMk cId="4186071580" sldId="257"/>
            <ac:spMk id="4" creationId="{6F585951-9EF2-B4B2-5B9F-30292080F802}"/>
          </ac:spMkLst>
        </pc:spChg>
        <pc:picChg chg="mod">
          <ac:chgData name="Laura Allen" userId="3491b557-e6d9-43d0-8fb4-908602f9a6f6" providerId="ADAL" clId="{182E4BC2-82EC-4A32-951E-F4715846E0E9}" dt="2023-03-23T03:34:35.853" v="366" actId="14100"/>
          <ac:picMkLst>
            <pc:docMk/>
            <pc:sldMk cId="4186071580" sldId="257"/>
            <ac:picMk id="1026" creationId="{96472E99-840A-73E3-55CF-65A808D194AD}"/>
          </ac:picMkLst>
        </pc:picChg>
        <pc:picChg chg="mod">
          <ac:chgData name="Laura Allen" userId="3491b557-e6d9-43d0-8fb4-908602f9a6f6" providerId="ADAL" clId="{182E4BC2-82EC-4A32-951E-F4715846E0E9}" dt="2023-03-23T03:33:55.302" v="362" actId="1076"/>
          <ac:picMkLst>
            <pc:docMk/>
            <pc:sldMk cId="4186071580" sldId="257"/>
            <ac:picMk id="1028" creationId="{27B4C458-E461-9FB2-5F92-9FB600649428}"/>
          </ac:picMkLst>
        </pc:picChg>
      </pc:sldChg>
      <pc:sldChg chg="addSp delSp modSp mod ord modNotesTx">
        <pc:chgData name="Laura Allen" userId="3491b557-e6d9-43d0-8fb4-908602f9a6f6" providerId="ADAL" clId="{182E4BC2-82EC-4A32-951E-F4715846E0E9}" dt="2023-03-23T04:37:22.947" v="1111" actId="20577"/>
        <pc:sldMkLst>
          <pc:docMk/>
          <pc:sldMk cId="1514709886" sldId="259"/>
        </pc:sldMkLst>
        <pc:spChg chg="add mod">
          <ac:chgData name="Laura Allen" userId="3491b557-e6d9-43d0-8fb4-908602f9a6f6" providerId="ADAL" clId="{182E4BC2-82EC-4A32-951E-F4715846E0E9}" dt="2023-03-23T03:29:24.682" v="294" actId="1076"/>
          <ac:spMkLst>
            <pc:docMk/>
            <pc:sldMk cId="1514709886" sldId="259"/>
            <ac:spMk id="3" creationId="{D4C69F67-8F3B-0FBB-6978-3D74906CD9A9}"/>
          </ac:spMkLst>
        </pc:spChg>
        <pc:spChg chg="mod">
          <ac:chgData name="Laura Allen" userId="3491b557-e6d9-43d0-8fb4-908602f9a6f6" providerId="ADAL" clId="{182E4BC2-82EC-4A32-951E-F4715846E0E9}" dt="2023-03-23T02:36:15.135" v="89" actId="20577"/>
          <ac:spMkLst>
            <pc:docMk/>
            <pc:sldMk cId="1514709886" sldId="259"/>
            <ac:spMk id="4" creationId="{6F585951-9EF2-B4B2-5B9F-30292080F802}"/>
          </ac:spMkLst>
        </pc:spChg>
        <pc:spChg chg="mod">
          <ac:chgData name="Laura Allen" userId="3491b557-e6d9-43d0-8fb4-908602f9a6f6" providerId="ADAL" clId="{182E4BC2-82EC-4A32-951E-F4715846E0E9}" dt="2023-03-23T03:28:44.223" v="290" actId="1076"/>
          <ac:spMkLst>
            <pc:docMk/>
            <pc:sldMk cId="1514709886" sldId="259"/>
            <ac:spMk id="5" creationId="{3FC6DE09-39FF-7300-F211-4C89CE9336B9}"/>
          </ac:spMkLst>
        </pc:spChg>
        <pc:spChg chg="mod">
          <ac:chgData name="Laura Allen" userId="3491b557-e6d9-43d0-8fb4-908602f9a6f6" providerId="ADAL" clId="{182E4BC2-82EC-4A32-951E-F4715846E0E9}" dt="2023-03-23T03:29:12.763" v="292" actId="1076"/>
          <ac:spMkLst>
            <pc:docMk/>
            <pc:sldMk cId="1514709886" sldId="259"/>
            <ac:spMk id="7" creationId="{68DDC3FE-FFC4-B8C3-1966-D0F88E628DBE}"/>
          </ac:spMkLst>
        </pc:spChg>
        <pc:spChg chg="del mod">
          <ac:chgData name="Laura Allen" userId="3491b557-e6d9-43d0-8fb4-908602f9a6f6" providerId="ADAL" clId="{182E4BC2-82EC-4A32-951E-F4715846E0E9}" dt="2023-03-23T02:21:52.901" v="1" actId="478"/>
          <ac:spMkLst>
            <pc:docMk/>
            <pc:sldMk cId="1514709886" sldId="259"/>
            <ac:spMk id="8" creationId="{1FF56D9A-FDCD-5E70-E169-A4B1365CA901}"/>
          </ac:spMkLst>
        </pc:spChg>
        <pc:spChg chg="mod">
          <ac:chgData name="Laura Allen" userId="3491b557-e6d9-43d0-8fb4-908602f9a6f6" providerId="ADAL" clId="{182E4BC2-82EC-4A32-951E-F4715846E0E9}" dt="2023-03-23T04:37:22.947" v="1111" actId="20577"/>
          <ac:spMkLst>
            <pc:docMk/>
            <pc:sldMk cId="1514709886" sldId="259"/>
            <ac:spMk id="8" creationId="{E9AC0B1D-6079-93BB-ABDA-E646F1DD276B}"/>
          </ac:spMkLst>
        </pc:spChg>
        <pc:spChg chg="mod">
          <ac:chgData name="Laura Allen" userId="3491b557-e6d9-43d0-8fb4-908602f9a6f6" providerId="ADAL" clId="{182E4BC2-82EC-4A32-951E-F4715846E0E9}" dt="2023-03-23T02:22:12.663" v="3" actId="14100"/>
          <ac:spMkLst>
            <pc:docMk/>
            <pc:sldMk cId="1514709886" sldId="259"/>
            <ac:spMk id="9" creationId="{2B4264E2-E256-B437-1600-801C3EF298E5}"/>
          </ac:spMkLst>
        </pc:spChg>
        <pc:spChg chg="add mod">
          <ac:chgData name="Laura Allen" userId="3491b557-e6d9-43d0-8fb4-908602f9a6f6" providerId="ADAL" clId="{182E4BC2-82EC-4A32-951E-F4715846E0E9}" dt="2023-03-23T03:41:55.652" v="731" actId="20577"/>
          <ac:spMkLst>
            <pc:docMk/>
            <pc:sldMk cId="1514709886" sldId="259"/>
            <ac:spMk id="12" creationId="{B7C6D3FD-9BE4-F6B8-3422-249F70A2B7A1}"/>
          </ac:spMkLst>
        </pc:spChg>
        <pc:spChg chg="add del mod">
          <ac:chgData name="Laura Allen" userId="3491b557-e6d9-43d0-8fb4-908602f9a6f6" providerId="ADAL" clId="{182E4BC2-82EC-4A32-951E-F4715846E0E9}" dt="2023-03-23T04:15:57.641" v="1100" actId="478"/>
          <ac:spMkLst>
            <pc:docMk/>
            <pc:sldMk cId="1514709886" sldId="259"/>
            <ac:spMk id="13" creationId="{4476E6D0-283A-ADF4-0272-C4C4CE2FEBEF}"/>
          </ac:spMkLst>
        </pc:spChg>
        <pc:spChg chg="add mod">
          <ac:chgData name="Laura Allen" userId="3491b557-e6d9-43d0-8fb4-908602f9a6f6" providerId="ADAL" clId="{182E4BC2-82EC-4A32-951E-F4715846E0E9}" dt="2023-03-23T04:34:53.531" v="1107" actId="20577"/>
          <ac:spMkLst>
            <pc:docMk/>
            <pc:sldMk cId="1514709886" sldId="259"/>
            <ac:spMk id="15" creationId="{E17221ED-F005-C2D1-CF84-901EE60EB556}"/>
          </ac:spMkLst>
        </pc:spChg>
      </pc:sldChg>
      <pc:sldChg chg="del">
        <pc:chgData name="Laura Allen" userId="3491b557-e6d9-43d0-8fb4-908602f9a6f6" providerId="ADAL" clId="{182E4BC2-82EC-4A32-951E-F4715846E0E9}" dt="2023-03-23T03:31:45.262" v="313" actId="2696"/>
        <pc:sldMkLst>
          <pc:docMk/>
          <pc:sldMk cId="1304911020" sldId="260"/>
        </pc:sldMkLst>
      </pc:sldChg>
      <pc:sldChg chg="addSp delSp modSp add del mod ord addAnim delAnim modAnim">
        <pc:chgData name="Laura Allen" userId="3491b557-e6d9-43d0-8fb4-908602f9a6f6" providerId="ADAL" clId="{182E4BC2-82EC-4A32-951E-F4715846E0E9}" dt="2023-03-23T05:07:33.551" v="1156" actId="207"/>
        <pc:sldMkLst>
          <pc:docMk/>
          <pc:sldMk cId="479880870" sldId="261"/>
        </pc:sldMkLst>
        <pc:spChg chg="add del mod">
          <ac:chgData name="Laura Allen" userId="3491b557-e6d9-43d0-8fb4-908602f9a6f6" providerId="ADAL" clId="{182E4BC2-82EC-4A32-951E-F4715846E0E9}" dt="2023-03-23T03:38:19.597" v="425"/>
          <ac:spMkLst>
            <pc:docMk/>
            <pc:sldMk cId="479880870" sldId="261"/>
            <ac:spMk id="5" creationId="{6E5C0BB9-0D86-4FF2-6234-F97FDAF85001}"/>
          </ac:spMkLst>
        </pc:spChg>
        <pc:spChg chg="add mod">
          <ac:chgData name="Laura Allen" userId="3491b557-e6d9-43d0-8fb4-908602f9a6f6" providerId="ADAL" clId="{182E4BC2-82EC-4A32-951E-F4715846E0E9}" dt="2023-03-23T05:07:33.551" v="1156" actId="207"/>
          <ac:spMkLst>
            <pc:docMk/>
            <pc:sldMk cId="479880870" sldId="261"/>
            <ac:spMk id="11" creationId="{18D05C3E-0FCD-107A-6847-A42C1886A332}"/>
          </ac:spMkLst>
        </pc:spChg>
        <pc:picChg chg="add del mod">
          <ac:chgData name="Laura Allen" userId="3491b557-e6d9-43d0-8fb4-908602f9a6f6" providerId="ADAL" clId="{182E4BC2-82EC-4A32-951E-F4715846E0E9}" dt="2023-03-23T05:06:48.665" v="1148" actId="478"/>
          <ac:picMkLst>
            <pc:docMk/>
            <pc:sldMk cId="479880870" sldId="261"/>
            <ac:picMk id="7" creationId="{7646381D-AC71-864F-C69E-F64988A3DF9A}"/>
          </ac:picMkLst>
        </pc:picChg>
        <pc:picChg chg="add mod">
          <ac:chgData name="Laura Allen" userId="3491b557-e6d9-43d0-8fb4-908602f9a6f6" providerId="ADAL" clId="{182E4BC2-82EC-4A32-951E-F4715846E0E9}" dt="2023-03-23T05:06:10.592" v="1139"/>
          <ac:picMkLst>
            <pc:docMk/>
            <pc:sldMk cId="479880870" sldId="261"/>
            <ac:picMk id="8" creationId="{1446A8C1-EE58-7897-D657-8C8A2FE50C63}"/>
          </ac:picMkLst>
        </pc:picChg>
      </pc:sldChg>
      <pc:sldChg chg="delSp modSp mod">
        <pc:chgData name="Laura Allen" userId="3491b557-e6d9-43d0-8fb4-908602f9a6f6" providerId="ADAL" clId="{182E4BC2-82EC-4A32-951E-F4715846E0E9}" dt="2023-03-23T05:03:11.035" v="1131" actId="478"/>
        <pc:sldMkLst>
          <pc:docMk/>
          <pc:sldMk cId="2959783803" sldId="262"/>
        </pc:sldMkLst>
        <pc:spChg chg="del mod">
          <ac:chgData name="Laura Allen" userId="3491b557-e6d9-43d0-8fb4-908602f9a6f6" providerId="ADAL" clId="{182E4BC2-82EC-4A32-951E-F4715846E0E9}" dt="2023-03-23T05:03:11.035" v="1131" actId="478"/>
          <ac:spMkLst>
            <pc:docMk/>
            <pc:sldMk cId="2959783803" sldId="262"/>
            <ac:spMk id="12" creationId="{42304CB0-A958-2315-3FD1-19CD5D5BFD73}"/>
          </ac:spMkLst>
        </pc:spChg>
      </pc:sldChg>
      <pc:sldChg chg="delSp modSp add del mod delAnim">
        <pc:chgData name="Laura Allen" userId="3491b557-e6d9-43d0-8fb4-908602f9a6f6" providerId="ADAL" clId="{182E4BC2-82EC-4A32-951E-F4715846E0E9}" dt="2023-03-23T05:07:38.453" v="1157" actId="2696"/>
        <pc:sldMkLst>
          <pc:docMk/>
          <pc:sldMk cId="1877913139" sldId="264"/>
        </pc:sldMkLst>
        <pc:spChg chg="mod">
          <ac:chgData name="Laura Allen" userId="3491b557-e6d9-43d0-8fb4-908602f9a6f6" providerId="ADAL" clId="{182E4BC2-82EC-4A32-951E-F4715846E0E9}" dt="2023-03-23T05:06:17.466" v="1140" actId="1076"/>
          <ac:spMkLst>
            <pc:docMk/>
            <pc:sldMk cId="1877913139" sldId="264"/>
            <ac:spMk id="8" creationId="{BEB2F523-D2F6-4F06-B673-B906F5668F3F}"/>
          </ac:spMkLst>
        </pc:spChg>
        <pc:picChg chg="del">
          <ac:chgData name="Laura Allen" userId="3491b557-e6d9-43d0-8fb4-908602f9a6f6" providerId="ADAL" clId="{182E4BC2-82EC-4A32-951E-F4715846E0E9}" dt="2023-03-23T05:05:45.304" v="1135" actId="478"/>
          <ac:picMkLst>
            <pc:docMk/>
            <pc:sldMk cId="1877913139" sldId="264"/>
            <ac:picMk id="2" creationId="{E7228011-4EBD-1940-D477-FE65A4731C75}"/>
          </ac:picMkLst>
        </pc:picChg>
      </pc:sldChg>
      <pc:sldChg chg="addSp delSp modSp add mod ord">
        <pc:chgData name="Laura Allen" userId="3491b557-e6d9-43d0-8fb4-908602f9a6f6" providerId="ADAL" clId="{182E4BC2-82EC-4A32-951E-F4715846E0E9}" dt="2023-03-23T05:07:51.142" v="1158" actId="1076"/>
        <pc:sldMkLst>
          <pc:docMk/>
          <pc:sldMk cId="1823697358" sldId="274"/>
        </pc:sldMkLst>
        <pc:spChg chg="add mod">
          <ac:chgData name="Laura Allen" userId="3491b557-e6d9-43d0-8fb4-908602f9a6f6" providerId="ADAL" clId="{182E4BC2-82EC-4A32-951E-F4715846E0E9}" dt="2023-03-23T03:43:28.976" v="741" actId="1076"/>
          <ac:spMkLst>
            <pc:docMk/>
            <pc:sldMk cId="1823697358" sldId="274"/>
            <ac:spMk id="3" creationId="{40ED38FC-BDF5-1AE5-1468-560F8A9EB0A1}"/>
          </ac:spMkLst>
        </pc:spChg>
        <pc:spChg chg="mod">
          <ac:chgData name="Laura Allen" userId="3491b557-e6d9-43d0-8fb4-908602f9a6f6" providerId="ADAL" clId="{182E4BC2-82EC-4A32-951E-F4715846E0E9}" dt="2023-03-23T05:01:17.793" v="1120" actId="255"/>
          <ac:spMkLst>
            <pc:docMk/>
            <pc:sldMk cId="1823697358" sldId="274"/>
            <ac:spMk id="4" creationId="{C7666D9A-DB5F-1F4A-BB96-EC55F1D3D800}"/>
          </ac:spMkLst>
        </pc:spChg>
        <pc:spChg chg="add mod">
          <ac:chgData name="Laura Allen" userId="3491b557-e6d9-43d0-8fb4-908602f9a6f6" providerId="ADAL" clId="{182E4BC2-82EC-4A32-951E-F4715846E0E9}" dt="2023-03-23T05:00:54.758" v="1118" actId="1076"/>
          <ac:spMkLst>
            <pc:docMk/>
            <pc:sldMk cId="1823697358" sldId="274"/>
            <ac:spMk id="7" creationId="{F2E232B7-E9BB-FCFC-BF90-D9DA279EE216}"/>
          </ac:spMkLst>
        </pc:spChg>
        <pc:spChg chg="add mod">
          <ac:chgData name="Laura Allen" userId="3491b557-e6d9-43d0-8fb4-908602f9a6f6" providerId="ADAL" clId="{182E4BC2-82EC-4A32-951E-F4715846E0E9}" dt="2023-03-23T05:01:39.542" v="1124" actId="1076"/>
          <ac:spMkLst>
            <pc:docMk/>
            <pc:sldMk cId="1823697358" sldId="274"/>
            <ac:spMk id="8" creationId="{7C974EE1-1081-0A61-DE77-5C88D4E766BD}"/>
          </ac:spMkLst>
        </pc:spChg>
        <pc:spChg chg="mod">
          <ac:chgData name="Laura Allen" userId="3491b557-e6d9-43d0-8fb4-908602f9a6f6" providerId="ADAL" clId="{182E4BC2-82EC-4A32-951E-F4715846E0E9}" dt="2023-03-23T03:42:59.166" v="735" actId="255"/>
          <ac:spMkLst>
            <pc:docMk/>
            <pc:sldMk cId="1823697358" sldId="274"/>
            <ac:spMk id="10" creationId="{AC8901FB-1075-E0CF-CC63-0D9E6B80BB55}"/>
          </ac:spMkLst>
        </pc:spChg>
        <pc:spChg chg="mod">
          <ac:chgData name="Laura Allen" userId="3491b557-e6d9-43d0-8fb4-908602f9a6f6" providerId="ADAL" clId="{182E4BC2-82EC-4A32-951E-F4715846E0E9}" dt="2023-03-23T03:44:10.767" v="749" actId="1076"/>
          <ac:spMkLst>
            <pc:docMk/>
            <pc:sldMk cId="1823697358" sldId="274"/>
            <ac:spMk id="15" creationId="{0B92665E-CE8F-F7BA-275D-85EA153C0DD0}"/>
          </ac:spMkLst>
        </pc:spChg>
        <pc:spChg chg="del mod">
          <ac:chgData name="Laura Allen" userId="3491b557-e6d9-43d0-8fb4-908602f9a6f6" providerId="ADAL" clId="{182E4BC2-82EC-4A32-951E-F4715846E0E9}" dt="2023-03-23T03:43:43.480" v="745" actId="478"/>
          <ac:spMkLst>
            <pc:docMk/>
            <pc:sldMk cId="1823697358" sldId="274"/>
            <ac:spMk id="19" creationId="{7288876C-0087-3E4A-9CCA-7AAB46810EAD}"/>
          </ac:spMkLst>
        </pc:spChg>
        <pc:picChg chg="mod">
          <ac:chgData name="Laura Allen" userId="3491b557-e6d9-43d0-8fb4-908602f9a6f6" providerId="ADAL" clId="{182E4BC2-82EC-4A32-951E-F4715846E0E9}" dt="2023-03-23T05:07:51.142" v="1158" actId="1076"/>
          <ac:picMkLst>
            <pc:docMk/>
            <pc:sldMk cId="1823697358" sldId="274"/>
            <ac:picMk id="17" creationId="{C5312FB8-E9F0-BEEB-DEBC-E306767E219A}"/>
          </ac:picMkLst>
        </pc:picChg>
      </pc:sldChg>
      <pc:sldChg chg="modSp add mod ord">
        <pc:chgData name="Laura Allen" userId="3491b557-e6d9-43d0-8fb4-908602f9a6f6" providerId="ADAL" clId="{182E4BC2-82EC-4A32-951E-F4715846E0E9}" dt="2023-03-23T05:01:58.693" v="1129" actId="20577"/>
        <pc:sldMkLst>
          <pc:docMk/>
          <pc:sldMk cId="2302122455" sldId="279"/>
        </pc:sldMkLst>
        <pc:spChg chg="mod">
          <ac:chgData name="Laura Allen" userId="3491b557-e6d9-43d0-8fb4-908602f9a6f6" providerId="ADAL" clId="{182E4BC2-82EC-4A32-951E-F4715846E0E9}" dt="2023-03-23T05:01:58.693" v="1129" actId="20577"/>
          <ac:spMkLst>
            <pc:docMk/>
            <pc:sldMk cId="2302122455" sldId="279"/>
            <ac:spMk id="2" creationId="{D6C2D497-C232-D0BF-718E-FFB52427ACAC}"/>
          </ac:spMkLst>
        </pc:spChg>
        <pc:spChg chg="mod">
          <ac:chgData name="Laura Allen" userId="3491b557-e6d9-43d0-8fb4-908602f9a6f6" providerId="ADAL" clId="{182E4BC2-82EC-4A32-951E-F4715846E0E9}" dt="2023-03-23T03:40:05.646" v="594" actId="20577"/>
          <ac:spMkLst>
            <pc:docMk/>
            <pc:sldMk cId="2302122455" sldId="279"/>
            <ac:spMk id="6" creationId="{F6757168-2EB0-A47C-5461-DDFC273EA6D1}"/>
          </ac:spMkLst>
        </pc:spChg>
        <pc:spChg chg="mod">
          <ac:chgData name="Laura Allen" userId="3491b557-e6d9-43d0-8fb4-908602f9a6f6" providerId="ADAL" clId="{182E4BC2-82EC-4A32-951E-F4715846E0E9}" dt="2023-03-23T03:37:04.062" v="391" actId="20577"/>
          <ac:spMkLst>
            <pc:docMk/>
            <pc:sldMk cId="2302122455" sldId="279"/>
            <ac:spMk id="8" creationId="{DE661DD1-60C2-0808-93F0-70659B05ED71}"/>
          </ac:spMkLst>
        </pc:spChg>
      </pc:sldChg>
      <pc:sldChg chg="modSp add del mod ord">
        <pc:chgData name="Laura Allen" userId="3491b557-e6d9-43d0-8fb4-908602f9a6f6" providerId="ADAL" clId="{182E4BC2-82EC-4A32-951E-F4715846E0E9}" dt="2023-03-23T03:36:52.975" v="382" actId="2696"/>
        <pc:sldMkLst>
          <pc:docMk/>
          <pc:sldMk cId="1095639" sldId="304"/>
        </pc:sldMkLst>
        <pc:spChg chg="mod">
          <ac:chgData name="Laura Allen" userId="3491b557-e6d9-43d0-8fb4-908602f9a6f6" providerId="ADAL" clId="{182E4BC2-82EC-4A32-951E-F4715846E0E9}" dt="2023-03-23T03:35:39.288" v="373" actId="20577"/>
          <ac:spMkLst>
            <pc:docMk/>
            <pc:sldMk cId="1095639" sldId="304"/>
            <ac:spMk id="4" creationId="{1C34CE1D-A33B-CD7E-B9B9-96DDE3D61487}"/>
          </ac:spMkLst>
        </pc:spChg>
      </pc:sldChg>
      <pc:sldChg chg="delSp modSp add mod ord">
        <pc:chgData name="Laura Allen" userId="3491b557-e6d9-43d0-8fb4-908602f9a6f6" providerId="ADAL" clId="{182E4BC2-82EC-4A32-951E-F4715846E0E9}" dt="2023-03-23T05:10:46.923" v="1197"/>
        <pc:sldMkLst>
          <pc:docMk/>
          <pc:sldMk cId="2254349957" sldId="307"/>
        </pc:sldMkLst>
        <pc:spChg chg="del">
          <ac:chgData name="Laura Allen" userId="3491b557-e6d9-43d0-8fb4-908602f9a6f6" providerId="ADAL" clId="{182E4BC2-82EC-4A32-951E-F4715846E0E9}" dt="2023-03-23T05:08:12.732" v="1166" actId="478"/>
          <ac:spMkLst>
            <pc:docMk/>
            <pc:sldMk cId="2254349957" sldId="307"/>
            <ac:spMk id="2" creationId="{D6C2D497-C232-D0BF-718E-FFB52427ACAC}"/>
          </ac:spMkLst>
        </pc:spChg>
        <pc:spChg chg="mod">
          <ac:chgData name="Laura Allen" userId="3491b557-e6d9-43d0-8fb4-908602f9a6f6" providerId="ADAL" clId="{182E4BC2-82EC-4A32-951E-F4715846E0E9}" dt="2023-03-23T05:10:46.923" v="1197"/>
          <ac:spMkLst>
            <pc:docMk/>
            <pc:sldMk cId="2254349957" sldId="307"/>
            <ac:spMk id="4" creationId="{C67478FB-19A7-C860-297F-140A7CB8C5C4}"/>
          </ac:spMkLst>
        </pc:spChg>
        <pc:spChg chg="del mod">
          <ac:chgData name="Laura Allen" userId="3491b557-e6d9-43d0-8fb4-908602f9a6f6" providerId="ADAL" clId="{182E4BC2-82EC-4A32-951E-F4715846E0E9}" dt="2023-03-23T05:08:10.966" v="1165" actId="478"/>
          <ac:spMkLst>
            <pc:docMk/>
            <pc:sldMk cId="2254349957" sldId="307"/>
            <ac:spMk id="6" creationId="{F6757168-2EB0-A47C-5461-DDFC273EA6D1}"/>
          </ac:spMkLst>
        </pc:spChg>
        <pc:spChg chg="mod">
          <ac:chgData name="Laura Allen" userId="3491b557-e6d9-43d0-8fb4-908602f9a6f6" providerId="ADAL" clId="{182E4BC2-82EC-4A32-951E-F4715846E0E9}" dt="2023-03-23T05:10:05.164" v="1196" actId="20577"/>
          <ac:spMkLst>
            <pc:docMk/>
            <pc:sldMk cId="2254349957" sldId="307"/>
            <ac:spMk id="8" creationId="{DE661DD1-60C2-0808-93F0-70659B05ED71}"/>
          </ac:spMkLst>
        </pc:spChg>
        <pc:picChg chg="del">
          <ac:chgData name="Laura Allen" userId="3491b557-e6d9-43d0-8fb4-908602f9a6f6" providerId="ADAL" clId="{182E4BC2-82EC-4A32-951E-F4715846E0E9}" dt="2023-03-23T05:08:03.614" v="1162" actId="478"/>
          <ac:picMkLst>
            <pc:docMk/>
            <pc:sldMk cId="2254349957" sldId="307"/>
            <ac:picMk id="3" creationId="{F74AB1D3-BD99-7AB0-F231-81996C96B1BC}"/>
          </ac:picMkLst>
        </pc:picChg>
      </pc:sldChg>
      <pc:sldChg chg="add ord">
        <pc:chgData name="Laura Allen" userId="3491b557-e6d9-43d0-8fb4-908602f9a6f6" providerId="ADAL" clId="{182E4BC2-82EC-4A32-951E-F4715846E0E9}" dt="2023-03-23T05:08:01.281" v="1161"/>
        <pc:sldMkLst>
          <pc:docMk/>
          <pc:sldMk cId="2423470168" sldId="308"/>
        </pc:sldMkLst>
      </pc:sldChg>
      <pc:sldMasterChg chg="del delSldLayout">
        <pc:chgData name="Laura Allen" userId="3491b557-e6d9-43d0-8fb4-908602f9a6f6" providerId="ADAL" clId="{182E4BC2-82EC-4A32-951E-F4715846E0E9}" dt="2023-03-23T05:06:54.056" v="1149" actId="47"/>
        <pc:sldMasterMkLst>
          <pc:docMk/>
          <pc:sldMasterMk cId="2460954070" sldId="2147483672"/>
        </pc:sldMasterMkLst>
        <pc:sldLayoutChg chg="del">
          <pc:chgData name="Laura Allen" userId="3491b557-e6d9-43d0-8fb4-908602f9a6f6" providerId="ADAL" clId="{182E4BC2-82EC-4A32-951E-F4715846E0E9}" dt="2023-03-23T05:06:54.056" v="1149" actId="47"/>
          <pc:sldLayoutMkLst>
            <pc:docMk/>
            <pc:sldMasterMk cId="2460954070" sldId="2147483672"/>
            <pc:sldLayoutMk cId="2385387890" sldId="2147483673"/>
          </pc:sldLayoutMkLst>
        </pc:sldLayoutChg>
        <pc:sldLayoutChg chg="del">
          <pc:chgData name="Laura Allen" userId="3491b557-e6d9-43d0-8fb4-908602f9a6f6" providerId="ADAL" clId="{182E4BC2-82EC-4A32-951E-F4715846E0E9}" dt="2023-03-23T05:06:54.056" v="1149" actId="47"/>
          <pc:sldLayoutMkLst>
            <pc:docMk/>
            <pc:sldMasterMk cId="2460954070" sldId="2147483672"/>
            <pc:sldLayoutMk cId="949138452" sldId="2147483674"/>
          </pc:sldLayoutMkLst>
        </pc:sldLayoutChg>
        <pc:sldLayoutChg chg="del">
          <pc:chgData name="Laura Allen" userId="3491b557-e6d9-43d0-8fb4-908602f9a6f6" providerId="ADAL" clId="{182E4BC2-82EC-4A32-951E-F4715846E0E9}" dt="2023-03-23T05:06:54.056" v="1149" actId="47"/>
          <pc:sldLayoutMkLst>
            <pc:docMk/>
            <pc:sldMasterMk cId="2460954070" sldId="2147483672"/>
            <pc:sldLayoutMk cId="2591524520" sldId="2147483675"/>
          </pc:sldLayoutMkLst>
        </pc:sldLayoutChg>
        <pc:sldLayoutChg chg="del">
          <pc:chgData name="Laura Allen" userId="3491b557-e6d9-43d0-8fb4-908602f9a6f6" providerId="ADAL" clId="{182E4BC2-82EC-4A32-951E-F4715846E0E9}" dt="2023-03-23T05:06:54.056" v="1149" actId="47"/>
          <pc:sldLayoutMkLst>
            <pc:docMk/>
            <pc:sldMasterMk cId="2460954070" sldId="2147483672"/>
            <pc:sldLayoutMk cId="1203092039" sldId="2147483676"/>
          </pc:sldLayoutMkLst>
        </pc:sldLayoutChg>
        <pc:sldLayoutChg chg="del">
          <pc:chgData name="Laura Allen" userId="3491b557-e6d9-43d0-8fb4-908602f9a6f6" providerId="ADAL" clId="{182E4BC2-82EC-4A32-951E-F4715846E0E9}" dt="2023-03-23T05:06:54.056" v="1149" actId="47"/>
          <pc:sldLayoutMkLst>
            <pc:docMk/>
            <pc:sldMasterMk cId="2460954070" sldId="2147483672"/>
            <pc:sldLayoutMk cId="3733172339" sldId="2147483677"/>
          </pc:sldLayoutMkLst>
        </pc:sldLayoutChg>
        <pc:sldLayoutChg chg="del">
          <pc:chgData name="Laura Allen" userId="3491b557-e6d9-43d0-8fb4-908602f9a6f6" providerId="ADAL" clId="{182E4BC2-82EC-4A32-951E-F4715846E0E9}" dt="2023-03-23T05:06:54.056" v="1149" actId="47"/>
          <pc:sldLayoutMkLst>
            <pc:docMk/>
            <pc:sldMasterMk cId="2460954070" sldId="2147483672"/>
            <pc:sldLayoutMk cId="3210312558" sldId="2147483678"/>
          </pc:sldLayoutMkLst>
        </pc:sldLayoutChg>
        <pc:sldLayoutChg chg="del">
          <pc:chgData name="Laura Allen" userId="3491b557-e6d9-43d0-8fb4-908602f9a6f6" providerId="ADAL" clId="{182E4BC2-82EC-4A32-951E-F4715846E0E9}" dt="2023-03-23T05:06:54.056" v="1149" actId="47"/>
          <pc:sldLayoutMkLst>
            <pc:docMk/>
            <pc:sldMasterMk cId="2460954070" sldId="2147483672"/>
            <pc:sldLayoutMk cId="3146388984" sldId="2147483679"/>
          </pc:sldLayoutMkLst>
        </pc:sldLayoutChg>
        <pc:sldLayoutChg chg="del">
          <pc:chgData name="Laura Allen" userId="3491b557-e6d9-43d0-8fb4-908602f9a6f6" providerId="ADAL" clId="{182E4BC2-82EC-4A32-951E-F4715846E0E9}" dt="2023-03-23T05:06:54.056" v="1149" actId="47"/>
          <pc:sldLayoutMkLst>
            <pc:docMk/>
            <pc:sldMasterMk cId="2460954070" sldId="2147483672"/>
            <pc:sldLayoutMk cId="3171841454" sldId="2147483680"/>
          </pc:sldLayoutMkLst>
        </pc:sldLayoutChg>
        <pc:sldLayoutChg chg="del">
          <pc:chgData name="Laura Allen" userId="3491b557-e6d9-43d0-8fb4-908602f9a6f6" providerId="ADAL" clId="{182E4BC2-82EC-4A32-951E-F4715846E0E9}" dt="2023-03-23T05:06:54.056" v="1149" actId="47"/>
          <pc:sldLayoutMkLst>
            <pc:docMk/>
            <pc:sldMasterMk cId="2460954070" sldId="2147483672"/>
            <pc:sldLayoutMk cId="1718958274" sldId="2147483681"/>
          </pc:sldLayoutMkLst>
        </pc:sldLayoutChg>
        <pc:sldLayoutChg chg="del">
          <pc:chgData name="Laura Allen" userId="3491b557-e6d9-43d0-8fb4-908602f9a6f6" providerId="ADAL" clId="{182E4BC2-82EC-4A32-951E-F4715846E0E9}" dt="2023-03-23T05:06:54.056" v="1149" actId="47"/>
          <pc:sldLayoutMkLst>
            <pc:docMk/>
            <pc:sldMasterMk cId="2460954070" sldId="2147483672"/>
            <pc:sldLayoutMk cId="2202905451" sldId="2147483682"/>
          </pc:sldLayoutMkLst>
        </pc:sldLayoutChg>
        <pc:sldLayoutChg chg="del">
          <pc:chgData name="Laura Allen" userId="3491b557-e6d9-43d0-8fb4-908602f9a6f6" providerId="ADAL" clId="{182E4BC2-82EC-4A32-951E-F4715846E0E9}" dt="2023-03-23T05:06:54.056" v="1149" actId="47"/>
          <pc:sldLayoutMkLst>
            <pc:docMk/>
            <pc:sldMasterMk cId="2460954070" sldId="2147483672"/>
            <pc:sldLayoutMk cId="3479445657" sldId="2147483683"/>
          </pc:sldLayoutMkLst>
        </pc:sldLayoutChg>
      </pc:sldMasterChg>
      <pc:sldMasterChg chg="add del addSldLayout delSldLayout">
        <pc:chgData name="Laura Allen" userId="3491b557-e6d9-43d0-8fb4-908602f9a6f6" providerId="ADAL" clId="{182E4BC2-82EC-4A32-951E-F4715846E0E9}" dt="2023-03-23T05:07:38.453" v="1157" actId="2696"/>
        <pc:sldMasterMkLst>
          <pc:docMk/>
          <pc:sldMasterMk cId="1577956548" sldId="2147483756"/>
        </pc:sldMasterMkLst>
        <pc:sldLayoutChg chg="add del">
          <pc:chgData name="Laura Allen" userId="3491b557-e6d9-43d0-8fb4-908602f9a6f6" providerId="ADAL" clId="{182E4BC2-82EC-4A32-951E-F4715846E0E9}" dt="2023-03-23T05:07:38.453" v="1157" actId="2696"/>
          <pc:sldLayoutMkLst>
            <pc:docMk/>
            <pc:sldMasterMk cId="1577956548" sldId="2147483756"/>
            <pc:sldLayoutMk cId="3560241328" sldId="2147483757"/>
          </pc:sldLayoutMkLst>
        </pc:sldLayoutChg>
        <pc:sldLayoutChg chg="add del">
          <pc:chgData name="Laura Allen" userId="3491b557-e6d9-43d0-8fb4-908602f9a6f6" providerId="ADAL" clId="{182E4BC2-82EC-4A32-951E-F4715846E0E9}" dt="2023-03-23T05:07:38.453" v="1157" actId="2696"/>
          <pc:sldLayoutMkLst>
            <pc:docMk/>
            <pc:sldMasterMk cId="1577956548" sldId="2147483756"/>
            <pc:sldLayoutMk cId="3790245296" sldId="2147483758"/>
          </pc:sldLayoutMkLst>
        </pc:sldLayoutChg>
        <pc:sldLayoutChg chg="add del">
          <pc:chgData name="Laura Allen" userId="3491b557-e6d9-43d0-8fb4-908602f9a6f6" providerId="ADAL" clId="{182E4BC2-82EC-4A32-951E-F4715846E0E9}" dt="2023-03-23T05:07:38.453" v="1157" actId="2696"/>
          <pc:sldLayoutMkLst>
            <pc:docMk/>
            <pc:sldMasterMk cId="1577956548" sldId="2147483756"/>
            <pc:sldLayoutMk cId="1942753754" sldId="2147483759"/>
          </pc:sldLayoutMkLst>
        </pc:sldLayoutChg>
        <pc:sldLayoutChg chg="add del">
          <pc:chgData name="Laura Allen" userId="3491b557-e6d9-43d0-8fb4-908602f9a6f6" providerId="ADAL" clId="{182E4BC2-82EC-4A32-951E-F4715846E0E9}" dt="2023-03-23T05:07:38.453" v="1157" actId="2696"/>
          <pc:sldLayoutMkLst>
            <pc:docMk/>
            <pc:sldMasterMk cId="1577956548" sldId="2147483756"/>
            <pc:sldLayoutMk cId="4082624017" sldId="2147483760"/>
          </pc:sldLayoutMkLst>
        </pc:sldLayoutChg>
        <pc:sldLayoutChg chg="add del">
          <pc:chgData name="Laura Allen" userId="3491b557-e6d9-43d0-8fb4-908602f9a6f6" providerId="ADAL" clId="{182E4BC2-82EC-4A32-951E-F4715846E0E9}" dt="2023-03-23T05:07:38.453" v="1157" actId="2696"/>
          <pc:sldLayoutMkLst>
            <pc:docMk/>
            <pc:sldMasterMk cId="1577956548" sldId="2147483756"/>
            <pc:sldLayoutMk cId="3524880539" sldId="2147483761"/>
          </pc:sldLayoutMkLst>
        </pc:sldLayoutChg>
        <pc:sldLayoutChg chg="add del">
          <pc:chgData name="Laura Allen" userId="3491b557-e6d9-43d0-8fb4-908602f9a6f6" providerId="ADAL" clId="{182E4BC2-82EC-4A32-951E-F4715846E0E9}" dt="2023-03-23T05:07:38.453" v="1157" actId="2696"/>
          <pc:sldLayoutMkLst>
            <pc:docMk/>
            <pc:sldMasterMk cId="1577956548" sldId="2147483756"/>
            <pc:sldLayoutMk cId="2949456530" sldId="2147483762"/>
          </pc:sldLayoutMkLst>
        </pc:sldLayoutChg>
        <pc:sldLayoutChg chg="add del">
          <pc:chgData name="Laura Allen" userId="3491b557-e6d9-43d0-8fb4-908602f9a6f6" providerId="ADAL" clId="{182E4BC2-82EC-4A32-951E-F4715846E0E9}" dt="2023-03-23T05:07:38.453" v="1157" actId="2696"/>
          <pc:sldLayoutMkLst>
            <pc:docMk/>
            <pc:sldMasterMk cId="1577956548" sldId="2147483756"/>
            <pc:sldLayoutMk cId="473165647" sldId="2147483763"/>
          </pc:sldLayoutMkLst>
        </pc:sldLayoutChg>
        <pc:sldLayoutChg chg="add del">
          <pc:chgData name="Laura Allen" userId="3491b557-e6d9-43d0-8fb4-908602f9a6f6" providerId="ADAL" clId="{182E4BC2-82EC-4A32-951E-F4715846E0E9}" dt="2023-03-23T05:07:38.453" v="1157" actId="2696"/>
          <pc:sldLayoutMkLst>
            <pc:docMk/>
            <pc:sldMasterMk cId="1577956548" sldId="2147483756"/>
            <pc:sldLayoutMk cId="3148090488" sldId="2147483764"/>
          </pc:sldLayoutMkLst>
        </pc:sldLayoutChg>
        <pc:sldLayoutChg chg="add del">
          <pc:chgData name="Laura Allen" userId="3491b557-e6d9-43d0-8fb4-908602f9a6f6" providerId="ADAL" clId="{182E4BC2-82EC-4A32-951E-F4715846E0E9}" dt="2023-03-23T05:07:38.453" v="1157" actId="2696"/>
          <pc:sldLayoutMkLst>
            <pc:docMk/>
            <pc:sldMasterMk cId="1577956548" sldId="2147483756"/>
            <pc:sldLayoutMk cId="759307193" sldId="2147483765"/>
          </pc:sldLayoutMkLst>
        </pc:sldLayoutChg>
        <pc:sldLayoutChg chg="add del">
          <pc:chgData name="Laura Allen" userId="3491b557-e6d9-43d0-8fb4-908602f9a6f6" providerId="ADAL" clId="{182E4BC2-82EC-4A32-951E-F4715846E0E9}" dt="2023-03-23T05:07:38.453" v="1157" actId="2696"/>
          <pc:sldLayoutMkLst>
            <pc:docMk/>
            <pc:sldMasterMk cId="1577956548" sldId="2147483756"/>
            <pc:sldLayoutMk cId="1947273213" sldId="2147483766"/>
          </pc:sldLayoutMkLst>
        </pc:sldLayoutChg>
        <pc:sldLayoutChg chg="add del">
          <pc:chgData name="Laura Allen" userId="3491b557-e6d9-43d0-8fb4-908602f9a6f6" providerId="ADAL" clId="{182E4BC2-82EC-4A32-951E-F4715846E0E9}" dt="2023-03-23T05:07:38.453" v="1157" actId="2696"/>
          <pc:sldLayoutMkLst>
            <pc:docMk/>
            <pc:sldMasterMk cId="1577956548" sldId="2147483756"/>
            <pc:sldLayoutMk cId="2802221424" sldId="2147483767"/>
          </pc:sldLayoutMkLst>
        </pc:sldLayoutChg>
      </pc:sldMasterChg>
    </pc:docChg>
  </pc:docChgLst>
  <pc:docChgLst>
    <pc:chgData name="Kate Herbert" userId="S::kate.herbert@emerge.org.au::10850424-59bf-49fe-ba5b-4f18f6e0fdf8" providerId="AD" clId="Web-{EDA12462-713C-0865-28CA-69B72C0687C3}"/>
    <pc:docChg chg="">
      <pc:chgData name="Kate Herbert" userId="S::kate.herbert@emerge.org.au::10850424-59bf-49fe-ba5b-4f18f6e0fdf8" providerId="AD" clId="Web-{EDA12462-713C-0865-28CA-69B72C0687C3}" dt="2023-04-05T03:15:54.029" v="0"/>
      <pc:docMkLst>
        <pc:docMk/>
      </pc:docMkLst>
      <pc:sldChg chg="addCm">
        <pc:chgData name="Kate Herbert" userId="S::kate.herbert@emerge.org.au::10850424-59bf-49fe-ba5b-4f18f6e0fdf8" providerId="AD" clId="Web-{EDA12462-713C-0865-28CA-69B72C0687C3}" dt="2023-04-05T03:15:54.029" v="0"/>
        <pc:sldMkLst>
          <pc:docMk/>
          <pc:sldMk cId="2661790684" sldId="315"/>
        </pc:sldMkLst>
        <pc:extLst>
          <p:ext xmlns:p="http://schemas.openxmlformats.org/presentationml/2006/main" uri="{D6D511B9-2390-475A-947B-AFAB55BFBCF1}">
            <pc226:cmChg xmlns:pc226="http://schemas.microsoft.com/office/powerpoint/2022/06/main/command" chg="add">
              <pc226:chgData name="Kate Herbert" userId="S::kate.herbert@emerge.org.au::10850424-59bf-49fe-ba5b-4f18f6e0fdf8" providerId="AD" clId="Web-{EDA12462-713C-0865-28CA-69B72C0687C3}" dt="2023-04-05T03:15:54.029" v="0"/>
              <pc2:cmMkLst xmlns:pc2="http://schemas.microsoft.com/office/powerpoint/2019/9/main/command">
                <pc:docMk/>
                <pc:sldMk cId="2661790684" sldId="315"/>
                <pc2:cmMk id="{0D7ECE49-0114-4B45-B800-DB1E9D5D33D6}"/>
              </pc2:cmMkLst>
            </pc226:cmChg>
          </p:ext>
        </pc:extLst>
      </pc:sldChg>
    </pc:docChg>
  </pc:docChgLst>
  <pc:docChgLst>
    <pc:chgData name="Laura Allen" userId="S::laura.allen@emerge.org.au::3491b557-e6d9-43d0-8fb4-908602f9a6f6" providerId="AD" clId="Web-{7D552A8D-F1B7-2DE1-6320-4395ECF914A2}"/>
    <pc:docChg chg="modSld sldOrd">
      <pc:chgData name="Laura Allen" userId="S::laura.allen@emerge.org.au::3491b557-e6d9-43d0-8fb4-908602f9a6f6" providerId="AD" clId="Web-{7D552A8D-F1B7-2DE1-6320-4395ECF914A2}" dt="2023-04-14T00:33:11.704" v="294" actId="1076"/>
      <pc:docMkLst>
        <pc:docMk/>
      </pc:docMkLst>
      <pc:sldChg chg="addSp modSp">
        <pc:chgData name="Laura Allen" userId="S::laura.allen@emerge.org.au::3491b557-e6d9-43d0-8fb4-908602f9a6f6" providerId="AD" clId="Web-{7D552A8D-F1B7-2DE1-6320-4395ECF914A2}" dt="2023-04-14T00:33:11.704" v="294" actId="1076"/>
        <pc:sldMkLst>
          <pc:docMk/>
          <pc:sldMk cId="4186071580" sldId="257"/>
        </pc:sldMkLst>
        <pc:spChg chg="add mod">
          <ac:chgData name="Laura Allen" userId="S::laura.allen@emerge.org.au::3491b557-e6d9-43d0-8fb4-908602f9a6f6" providerId="AD" clId="Web-{7D552A8D-F1B7-2DE1-6320-4395ECF914A2}" dt="2023-04-14T00:33:02.735" v="293" actId="1076"/>
          <ac:spMkLst>
            <pc:docMk/>
            <pc:sldMk cId="4186071580" sldId="257"/>
            <ac:spMk id="2" creationId="{39A823CC-A2A0-742E-2958-5DF75D0ADA1E}"/>
          </ac:spMkLst>
        </pc:spChg>
        <pc:spChg chg="mod">
          <ac:chgData name="Laura Allen" userId="S::laura.allen@emerge.org.au::3491b557-e6d9-43d0-8fb4-908602f9a6f6" providerId="AD" clId="Web-{7D552A8D-F1B7-2DE1-6320-4395ECF914A2}" dt="2023-04-14T00:31:09.918" v="280" actId="1076"/>
          <ac:spMkLst>
            <pc:docMk/>
            <pc:sldMk cId="4186071580" sldId="257"/>
            <ac:spMk id="3" creationId="{68EF9B76-029F-5BED-CF90-32A435B91E90}"/>
          </ac:spMkLst>
        </pc:spChg>
        <pc:spChg chg="mod">
          <ac:chgData name="Laura Allen" userId="S::laura.allen@emerge.org.au::3491b557-e6d9-43d0-8fb4-908602f9a6f6" providerId="AD" clId="Web-{7D552A8D-F1B7-2DE1-6320-4395ECF914A2}" dt="2023-04-14T00:33:11.704" v="294" actId="1076"/>
          <ac:spMkLst>
            <pc:docMk/>
            <pc:sldMk cId="4186071580" sldId="257"/>
            <ac:spMk id="4" creationId="{6F585951-9EF2-B4B2-5B9F-30292080F802}"/>
          </ac:spMkLst>
        </pc:spChg>
        <pc:spChg chg="mod">
          <ac:chgData name="Laura Allen" userId="S::laura.allen@emerge.org.au::3491b557-e6d9-43d0-8fb4-908602f9a6f6" providerId="AD" clId="Web-{7D552A8D-F1B7-2DE1-6320-4395ECF914A2}" dt="2023-04-14T00:30:22.384" v="262" actId="1076"/>
          <ac:spMkLst>
            <pc:docMk/>
            <pc:sldMk cId="4186071580" sldId="257"/>
            <ac:spMk id="5" creationId="{C68B5EB3-20FE-AD96-8152-FEB60B410DE0}"/>
          </ac:spMkLst>
        </pc:spChg>
        <pc:picChg chg="mod">
          <ac:chgData name="Laura Allen" userId="S::laura.allen@emerge.org.au::3491b557-e6d9-43d0-8fb4-908602f9a6f6" providerId="AD" clId="Web-{7D552A8D-F1B7-2DE1-6320-4395ECF914A2}" dt="2023-04-14T00:31:02.855" v="279" actId="1076"/>
          <ac:picMkLst>
            <pc:docMk/>
            <pc:sldMk cId="4186071580" sldId="257"/>
            <ac:picMk id="6" creationId="{4E5A07E6-6F82-345F-8543-8FEF211333D6}"/>
          </ac:picMkLst>
        </pc:picChg>
      </pc:sldChg>
      <pc:sldChg chg="modSp">
        <pc:chgData name="Laura Allen" userId="S::laura.allen@emerge.org.au::3491b557-e6d9-43d0-8fb4-908602f9a6f6" providerId="AD" clId="Web-{7D552A8D-F1B7-2DE1-6320-4395ECF914A2}" dt="2023-04-13T23:10:47.907" v="42" actId="14100"/>
        <pc:sldMkLst>
          <pc:docMk/>
          <pc:sldMk cId="2254349957" sldId="307"/>
        </pc:sldMkLst>
        <pc:spChg chg="mod">
          <ac:chgData name="Laura Allen" userId="S::laura.allen@emerge.org.au::3491b557-e6d9-43d0-8fb4-908602f9a6f6" providerId="AD" clId="Web-{7D552A8D-F1B7-2DE1-6320-4395ECF914A2}" dt="2023-04-13T23:10:47.907" v="42" actId="14100"/>
          <ac:spMkLst>
            <pc:docMk/>
            <pc:sldMk cId="2254349957" sldId="307"/>
            <ac:spMk id="4" creationId="{C67478FB-19A7-C860-297F-140A7CB8C5C4}"/>
          </ac:spMkLst>
        </pc:spChg>
        <pc:spChg chg="mod">
          <ac:chgData name="Laura Allen" userId="S::laura.allen@emerge.org.au::3491b557-e6d9-43d0-8fb4-908602f9a6f6" providerId="AD" clId="Web-{7D552A8D-F1B7-2DE1-6320-4395ECF914A2}" dt="2023-04-13T23:10:44.281" v="41" actId="14100"/>
          <ac:spMkLst>
            <pc:docMk/>
            <pc:sldMk cId="2254349957" sldId="307"/>
            <ac:spMk id="5" creationId="{C193B715-F460-FB87-B449-86BB883007CB}"/>
          </ac:spMkLst>
        </pc:spChg>
      </pc:sldChg>
      <pc:sldChg chg="modSp">
        <pc:chgData name="Laura Allen" userId="S::laura.allen@emerge.org.au::3491b557-e6d9-43d0-8fb4-908602f9a6f6" providerId="AD" clId="Web-{7D552A8D-F1B7-2DE1-6320-4395ECF914A2}" dt="2023-04-13T23:49:22.110" v="98" actId="1076"/>
        <pc:sldMkLst>
          <pc:docMk/>
          <pc:sldMk cId="2423470168" sldId="308"/>
        </pc:sldMkLst>
        <pc:spChg chg="mod">
          <ac:chgData name="Laura Allen" userId="S::laura.allen@emerge.org.au::3491b557-e6d9-43d0-8fb4-908602f9a6f6" providerId="AD" clId="Web-{7D552A8D-F1B7-2DE1-6320-4395ECF914A2}" dt="2023-04-13T23:09:14.932" v="39" actId="1076"/>
          <ac:spMkLst>
            <pc:docMk/>
            <pc:sldMk cId="2423470168" sldId="308"/>
            <ac:spMk id="2" creationId="{D6C2D497-C232-D0BF-718E-FFB52427ACAC}"/>
          </ac:spMkLst>
        </pc:spChg>
        <pc:spChg chg="mod">
          <ac:chgData name="Laura Allen" userId="S::laura.allen@emerge.org.au::3491b557-e6d9-43d0-8fb4-908602f9a6f6" providerId="AD" clId="Web-{7D552A8D-F1B7-2DE1-6320-4395ECF914A2}" dt="2023-04-13T23:49:22.110" v="98" actId="1076"/>
          <ac:spMkLst>
            <pc:docMk/>
            <pc:sldMk cId="2423470168" sldId="308"/>
            <ac:spMk id="6" creationId="{F6757168-2EB0-A47C-5461-DDFC273EA6D1}"/>
          </ac:spMkLst>
        </pc:spChg>
      </pc:sldChg>
      <pc:sldChg chg="modSp">
        <pc:chgData name="Laura Allen" userId="S::laura.allen@emerge.org.au::3491b557-e6d9-43d0-8fb4-908602f9a6f6" providerId="AD" clId="Web-{7D552A8D-F1B7-2DE1-6320-4395ECF914A2}" dt="2023-04-13T23:50:00.221" v="110" actId="20577"/>
        <pc:sldMkLst>
          <pc:docMk/>
          <pc:sldMk cId="2573215124" sldId="311"/>
        </pc:sldMkLst>
        <pc:spChg chg="mod">
          <ac:chgData name="Laura Allen" userId="S::laura.allen@emerge.org.au::3491b557-e6d9-43d0-8fb4-908602f9a6f6" providerId="AD" clId="Web-{7D552A8D-F1B7-2DE1-6320-4395ECF914A2}" dt="2023-04-13T23:50:00.221" v="110" actId="20577"/>
          <ac:spMkLst>
            <pc:docMk/>
            <pc:sldMk cId="2573215124" sldId="311"/>
            <ac:spMk id="5" creationId="{C0F7AEDB-D63A-7FBB-0BD7-28CF3B39E70B}"/>
          </ac:spMkLst>
        </pc:spChg>
      </pc:sldChg>
      <pc:sldChg chg="delCm">
        <pc:chgData name="Laura Allen" userId="S::laura.allen@emerge.org.au::3491b557-e6d9-43d0-8fb4-908602f9a6f6" providerId="AD" clId="Web-{7D552A8D-F1B7-2DE1-6320-4395ECF914A2}" dt="2023-04-13T23:10:23.811" v="40"/>
        <pc:sldMkLst>
          <pc:docMk/>
          <pc:sldMk cId="2661790684" sldId="315"/>
        </pc:sldMkLst>
        <pc:extLst>
          <p:ext xmlns:p="http://schemas.openxmlformats.org/presentationml/2006/main" uri="{D6D511B9-2390-475A-947B-AFAB55BFBCF1}">
            <pc226:cmChg xmlns:pc226="http://schemas.microsoft.com/office/powerpoint/2022/06/main/command" chg="del">
              <pc226:chgData name="Laura Allen" userId="S::laura.allen@emerge.org.au::3491b557-e6d9-43d0-8fb4-908602f9a6f6" providerId="AD" clId="Web-{7D552A8D-F1B7-2DE1-6320-4395ECF914A2}" dt="2023-04-13T23:10:23.811" v="40"/>
              <pc2:cmMkLst xmlns:pc2="http://schemas.microsoft.com/office/powerpoint/2019/9/main/command">
                <pc:docMk/>
                <pc:sldMk cId="2661790684" sldId="315"/>
                <pc2:cmMk id="{0D7ECE49-0114-4B45-B800-DB1E9D5D33D6}"/>
              </pc2:cmMkLst>
            </pc226:cmChg>
          </p:ext>
        </pc:extLst>
      </pc:sldChg>
      <pc:sldChg chg="modSp">
        <pc:chgData name="Laura Allen" userId="S::laura.allen@emerge.org.au::3491b557-e6d9-43d0-8fb4-908602f9a6f6" providerId="AD" clId="Web-{7D552A8D-F1B7-2DE1-6320-4395ECF914A2}" dt="2023-04-13T23:50:09.190" v="116" actId="20577"/>
        <pc:sldMkLst>
          <pc:docMk/>
          <pc:sldMk cId="1993702428" sldId="317"/>
        </pc:sldMkLst>
        <pc:spChg chg="mod">
          <ac:chgData name="Laura Allen" userId="S::laura.allen@emerge.org.au::3491b557-e6d9-43d0-8fb4-908602f9a6f6" providerId="AD" clId="Web-{7D552A8D-F1B7-2DE1-6320-4395ECF914A2}" dt="2023-04-13T23:50:09.190" v="116" actId="20577"/>
          <ac:spMkLst>
            <pc:docMk/>
            <pc:sldMk cId="1993702428" sldId="317"/>
            <ac:spMk id="4" creationId="{29767CFB-D6EA-3D7E-A81F-D8FD9BABF472}"/>
          </ac:spMkLst>
        </pc:spChg>
      </pc:sldChg>
      <pc:sldChg chg="addSp modSp">
        <pc:chgData name="Laura Allen" userId="S::laura.allen@emerge.org.au::3491b557-e6d9-43d0-8fb4-908602f9a6f6" providerId="AD" clId="Web-{7D552A8D-F1B7-2DE1-6320-4395ECF914A2}" dt="2023-04-13T23:59:31.724" v="122" actId="20577"/>
        <pc:sldMkLst>
          <pc:docMk/>
          <pc:sldMk cId="2214282872" sldId="320"/>
        </pc:sldMkLst>
        <pc:spChg chg="add mod">
          <ac:chgData name="Laura Allen" userId="S::laura.allen@emerge.org.au::3491b557-e6d9-43d0-8fb4-908602f9a6f6" providerId="AD" clId="Web-{7D552A8D-F1B7-2DE1-6320-4395ECF914A2}" dt="2023-04-13T23:59:31.724" v="122" actId="20577"/>
          <ac:spMkLst>
            <pc:docMk/>
            <pc:sldMk cId="2214282872" sldId="320"/>
            <ac:spMk id="2" creationId="{58A9B2CC-8D3C-4974-9E45-F2CDED3A84EF}"/>
          </ac:spMkLst>
        </pc:spChg>
        <pc:spChg chg="mod">
          <ac:chgData name="Laura Allen" userId="S::laura.allen@emerge.org.au::3491b557-e6d9-43d0-8fb4-908602f9a6f6" providerId="AD" clId="Web-{7D552A8D-F1B7-2DE1-6320-4395ECF914A2}" dt="2023-04-13T23:11:53.083" v="65" actId="20577"/>
          <ac:spMkLst>
            <pc:docMk/>
            <pc:sldMk cId="2214282872" sldId="320"/>
            <ac:spMk id="7" creationId="{DBD663C6-3093-7696-285B-E01791DAF615}"/>
          </ac:spMkLst>
        </pc:spChg>
      </pc:sldChg>
      <pc:sldChg chg="modSp">
        <pc:chgData name="Laura Allen" userId="S::laura.allen@emerge.org.au::3491b557-e6d9-43d0-8fb4-908602f9a6f6" providerId="AD" clId="Web-{7D552A8D-F1B7-2DE1-6320-4395ECF914A2}" dt="2023-04-14T00:00:40.789" v="134" actId="1076"/>
        <pc:sldMkLst>
          <pc:docMk/>
          <pc:sldMk cId="1608750830" sldId="329"/>
        </pc:sldMkLst>
        <pc:spChg chg="mod">
          <ac:chgData name="Laura Allen" userId="S::laura.allen@emerge.org.au::3491b557-e6d9-43d0-8fb4-908602f9a6f6" providerId="AD" clId="Web-{7D552A8D-F1B7-2DE1-6320-4395ECF914A2}" dt="2023-04-14T00:00:40.789" v="134" actId="1076"/>
          <ac:spMkLst>
            <pc:docMk/>
            <pc:sldMk cId="1608750830" sldId="329"/>
            <ac:spMk id="14" creationId="{AE6C4673-8061-17CD-A60E-1D578C510003}"/>
          </ac:spMkLst>
        </pc:spChg>
      </pc:sldChg>
      <pc:sldChg chg="addSp delSp modSp">
        <pc:chgData name="Laura Allen" userId="S::laura.allen@emerge.org.au::3491b557-e6d9-43d0-8fb4-908602f9a6f6" providerId="AD" clId="Web-{7D552A8D-F1B7-2DE1-6320-4395ECF914A2}" dt="2023-04-13T23:38:29.058" v="87" actId="20577"/>
        <pc:sldMkLst>
          <pc:docMk/>
          <pc:sldMk cId="3408852353" sldId="330"/>
        </pc:sldMkLst>
        <pc:spChg chg="add mod">
          <ac:chgData name="Laura Allen" userId="S::laura.allen@emerge.org.au::3491b557-e6d9-43d0-8fb4-908602f9a6f6" providerId="AD" clId="Web-{7D552A8D-F1B7-2DE1-6320-4395ECF914A2}" dt="2023-04-13T23:38:29.058" v="87" actId="20577"/>
          <ac:spMkLst>
            <pc:docMk/>
            <pc:sldMk cId="3408852353" sldId="330"/>
            <ac:spMk id="5" creationId="{D8EF703F-34A3-FBDD-9E6C-A7DB47F6CF47}"/>
          </ac:spMkLst>
        </pc:spChg>
        <pc:graphicFrameChg chg="del">
          <ac:chgData name="Laura Allen" userId="S::laura.allen@emerge.org.au::3491b557-e6d9-43d0-8fb4-908602f9a6f6" providerId="AD" clId="Web-{7D552A8D-F1B7-2DE1-6320-4395ECF914A2}" dt="2023-04-13T23:36:39.679" v="66"/>
          <ac:graphicFrameMkLst>
            <pc:docMk/>
            <pc:sldMk cId="3408852353" sldId="330"/>
            <ac:graphicFrameMk id="15" creationId="{63D19F85-734B-3533-5E6C-2B44009AD547}"/>
          </ac:graphicFrameMkLst>
        </pc:graphicFrameChg>
      </pc:sldChg>
      <pc:sldChg chg="modSp ord">
        <pc:chgData name="Laura Allen" userId="S::laura.allen@emerge.org.au::3491b557-e6d9-43d0-8fb4-908602f9a6f6" providerId="AD" clId="Web-{7D552A8D-F1B7-2DE1-6320-4395ECF914A2}" dt="2023-04-13T23:48:02.452" v="97" actId="20577"/>
        <pc:sldMkLst>
          <pc:docMk/>
          <pc:sldMk cId="4081710820" sldId="335"/>
        </pc:sldMkLst>
        <pc:spChg chg="mod">
          <ac:chgData name="Laura Allen" userId="S::laura.allen@emerge.org.au::3491b557-e6d9-43d0-8fb4-908602f9a6f6" providerId="AD" clId="Web-{7D552A8D-F1B7-2DE1-6320-4395ECF914A2}" dt="2023-04-13T23:48:02.452" v="97" actId="20577"/>
          <ac:spMkLst>
            <pc:docMk/>
            <pc:sldMk cId="4081710820" sldId="335"/>
            <ac:spMk id="9" creationId="{B5497B40-20FB-40BE-A982-CAEF5D60FFC8}"/>
          </ac:spMkLst>
        </pc:spChg>
      </pc:sldChg>
      <pc:sldChg chg="modSp">
        <pc:chgData name="Laura Allen" userId="S::laura.allen@emerge.org.au::3491b557-e6d9-43d0-8fb4-908602f9a6f6" providerId="AD" clId="Web-{7D552A8D-F1B7-2DE1-6320-4395ECF914A2}" dt="2023-04-14T00:27:56.582" v="189" actId="20577"/>
        <pc:sldMkLst>
          <pc:docMk/>
          <pc:sldMk cId="1870738083" sldId="342"/>
        </pc:sldMkLst>
        <pc:spChg chg="mod">
          <ac:chgData name="Laura Allen" userId="S::laura.allen@emerge.org.au::3491b557-e6d9-43d0-8fb4-908602f9a6f6" providerId="AD" clId="Web-{7D552A8D-F1B7-2DE1-6320-4395ECF914A2}" dt="2023-04-14T00:27:56.582" v="189" actId="20577"/>
          <ac:spMkLst>
            <pc:docMk/>
            <pc:sldMk cId="1870738083" sldId="342"/>
            <ac:spMk id="4" creationId="{548903DF-70B2-A97D-8F82-CA52D87760F0}"/>
          </ac:spMkLst>
        </pc:spChg>
      </pc:sldChg>
    </pc:docChg>
  </pc:docChgLst>
  <pc:docChgLst>
    <pc:chgData name="Laura Allen" userId="S::laura.allen@emerge.org.au::3491b557-e6d9-43d0-8fb4-908602f9a6f6" providerId="AD" clId="Web-{17F24D34-F4C7-71C2-D69C-049D8F05EAD1}"/>
    <pc:docChg chg="modSld">
      <pc:chgData name="Laura Allen" userId="S::laura.allen@emerge.org.au::3491b557-e6d9-43d0-8fb4-908602f9a6f6" providerId="AD" clId="Web-{17F24D34-F4C7-71C2-D69C-049D8F05EAD1}" dt="2023-03-23T00:39:44.235" v="6" actId="20577"/>
      <pc:docMkLst>
        <pc:docMk/>
      </pc:docMkLst>
      <pc:sldChg chg="modSp">
        <pc:chgData name="Laura Allen" userId="S::laura.allen@emerge.org.au::3491b557-e6d9-43d0-8fb4-908602f9a6f6" providerId="AD" clId="Web-{17F24D34-F4C7-71C2-D69C-049D8F05EAD1}" dt="2023-03-23T00:39:44.235" v="6" actId="20577"/>
        <pc:sldMkLst>
          <pc:docMk/>
          <pc:sldMk cId="109857222" sldId="256"/>
        </pc:sldMkLst>
        <pc:spChg chg="mod">
          <ac:chgData name="Laura Allen" userId="S::laura.allen@emerge.org.au::3491b557-e6d9-43d0-8fb4-908602f9a6f6" providerId="AD" clId="Web-{17F24D34-F4C7-71C2-D69C-049D8F05EAD1}" dt="2023-03-23T00:39:44.235" v="6" actId="20577"/>
          <ac:spMkLst>
            <pc:docMk/>
            <pc:sldMk cId="109857222" sldId="256"/>
            <ac:spMk id="2" creationId="{00000000-0000-0000-0000-000000000000}"/>
          </ac:spMkLst>
        </pc:spChg>
      </pc:sldChg>
    </pc:docChg>
  </pc:docChgLst>
  <pc:docChgLst>
    <pc:chgData name="Laura Allen" userId="S::laura.allen@emerge.org.au::3491b557-e6d9-43d0-8fb4-908602f9a6f6" providerId="AD" clId="Web-{8C24CFC0-A371-46C8-B72D-70A00E22C817}"/>
    <pc:docChg chg="modSld">
      <pc:chgData name="Laura Allen" userId="S::laura.allen@emerge.org.au::3491b557-e6d9-43d0-8fb4-908602f9a6f6" providerId="AD" clId="Web-{8C24CFC0-A371-46C8-B72D-70A00E22C817}" dt="2023-04-26T23:58:10.400" v="86" actId="20577"/>
      <pc:docMkLst>
        <pc:docMk/>
      </pc:docMkLst>
      <pc:sldChg chg="modSp">
        <pc:chgData name="Laura Allen" userId="S::laura.allen@emerge.org.au::3491b557-e6d9-43d0-8fb4-908602f9a6f6" providerId="AD" clId="Web-{8C24CFC0-A371-46C8-B72D-70A00E22C817}" dt="2023-04-26T23:35:15.658" v="4" actId="14100"/>
        <pc:sldMkLst>
          <pc:docMk/>
          <pc:sldMk cId="4186071580" sldId="257"/>
        </pc:sldMkLst>
        <pc:spChg chg="mod">
          <ac:chgData name="Laura Allen" userId="S::laura.allen@emerge.org.au::3491b557-e6d9-43d0-8fb4-908602f9a6f6" providerId="AD" clId="Web-{8C24CFC0-A371-46C8-B72D-70A00E22C817}" dt="2023-04-26T23:35:15.658" v="4" actId="14100"/>
          <ac:spMkLst>
            <pc:docMk/>
            <pc:sldMk cId="4186071580" sldId="257"/>
            <ac:spMk id="3" creationId="{68EF9B76-029F-5BED-CF90-32A435B91E90}"/>
          </ac:spMkLst>
        </pc:spChg>
      </pc:sldChg>
      <pc:sldChg chg="addSp delSp modSp">
        <pc:chgData name="Laura Allen" userId="S::laura.allen@emerge.org.au::3491b557-e6d9-43d0-8fb4-908602f9a6f6" providerId="AD" clId="Web-{8C24CFC0-A371-46C8-B72D-70A00E22C817}" dt="2023-04-26T23:57:42.134" v="85" actId="20577"/>
        <pc:sldMkLst>
          <pc:docMk/>
          <pc:sldMk cId="1514709886" sldId="259"/>
        </pc:sldMkLst>
        <pc:spChg chg="mod">
          <ac:chgData name="Laura Allen" userId="S::laura.allen@emerge.org.au::3491b557-e6d9-43d0-8fb4-908602f9a6f6" providerId="AD" clId="Web-{8C24CFC0-A371-46C8-B72D-70A00E22C817}" dt="2023-04-26T23:39:51.353" v="33" actId="14100"/>
          <ac:spMkLst>
            <pc:docMk/>
            <pc:sldMk cId="1514709886" sldId="259"/>
            <ac:spMk id="2" creationId="{6CED32D8-E43F-5392-D34B-845AB14E39C9}"/>
          </ac:spMkLst>
        </pc:spChg>
        <pc:spChg chg="add mod">
          <ac:chgData name="Laura Allen" userId="S::laura.allen@emerge.org.au::3491b557-e6d9-43d0-8fb4-908602f9a6f6" providerId="AD" clId="Web-{8C24CFC0-A371-46C8-B72D-70A00E22C817}" dt="2023-04-26T23:57:42.134" v="85" actId="20577"/>
          <ac:spMkLst>
            <pc:docMk/>
            <pc:sldMk cId="1514709886" sldId="259"/>
            <ac:spMk id="36" creationId="{020C7327-50BE-519C-48F4-51D104E98C63}"/>
          </ac:spMkLst>
        </pc:spChg>
        <pc:graphicFrameChg chg="del modGraphic">
          <ac:chgData name="Laura Allen" userId="S::laura.allen@emerge.org.au::3491b557-e6d9-43d0-8fb4-908602f9a6f6" providerId="AD" clId="Web-{8C24CFC0-A371-46C8-B72D-70A00E22C817}" dt="2023-04-26T23:38:23.101" v="11"/>
          <ac:graphicFrameMkLst>
            <pc:docMk/>
            <pc:sldMk cId="1514709886" sldId="259"/>
            <ac:graphicFrameMk id="24" creationId="{052D4AA2-1548-DFB0-6929-5BA8518D817E}"/>
          </ac:graphicFrameMkLst>
        </pc:graphicFrameChg>
      </pc:sldChg>
      <pc:sldChg chg="modSp">
        <pc:chgData name="Laura Allen" userId="S::laura.allen@emerge.org.au::3491b557-e6d9-43d0-8fb4-908602f9a6f6" providerId="AD" clId="Web-{8C24CFC0-A371-46C8-B72D-70A00E22C817}" dt="2023-04-26T23:58:10.400" v="86" actId="20577"/>
        <pc:sldMkLst>
          <pc:docMk/>
          <pc:sldMk cId="1823697358" sldId="274"/>
        </pc:sldMkLst>
        <pc:spChg chg="mod">
          <ac:chgData name="Laura Allen" userId="S::laura.allen@emerge.org.au::3491b557-e6d9-43d0-8fb4-908602f9a6f6" providerId="AD" clId="Web-{8C24CFC0-A371-46C8-B72D-70A00E22C817}" dt="2023-04-26T23:58:10.400" v="86" actId="20577"/>
          <ac:spMkLst>
            <pc:docMk/>
            <pc:sldMk cId="1823697358" sldId="274"/>
            <ac:spMk id="9" creationId="{22722602-138E-8325-AB77-8FC1EA0C60FD}"/>
          </ac:spMkLst>
        </pc:spChg>
      </pc:sldChg>
    </pc:docChg>
  </pc:docChgLst>
  <pc:docChgLst>
    <pc:chgData name="Laura Allen" userId="S::laura.allen@emerge.org.au::3491b557-e6d9-43d0-8fb4-908602f9a6f6" providerId="AD" clId="Web-{1AA604E4-0AE0-F6E5-EF17-2D6714F56A40}"/>
    <pc:docChg chg="modSld">
      <pc:chgData name="Laura Allen" userId="S::laura.allen@emerge.org.au::3491b557-e6d9-43d0-8fb4-908602f9a6f6" providerId="AD" clId="Web-{1AA604E4-0AE0-F6E5-EF17-2D6714F56A40}" dt="2023-05-04T00:19:53.799" v="5" actId="20577"/>
      <pc:docMkLst>
        <pc:docMk/>
      </pc:docMkLst>
      <pc:sldChg chg="modSp">
        <pc:chgData name="Laura Allen" userId="S::laura.allen@emerge.org.au::3491b557-e6d9-43d0-8fb4-908602f9a6f6" providerId="AD" clId="Web-{1AA604E4-0AE0-F6E5-EF17-2D6714F56A40}" dt="2023-05-04T00:19:04.627" v="1" actId="20577"/>
        <pc:sldMkLst>
          <pc:docMk/>
          <pc:sldMk cId="1703076446" sldId="364"/>
        </pc:sldMkLst>
        <pc:spChg chg="mod">
          <ac:chgData name="Laura Allen" userId="S::laura.allen@emerge.org.au::3491b557-e6d9-43d0-8fb4-908602f9a6f6" providerId="AD" clId="Web-{1AA604E4-0AE0-F6E5-EF17-2D6714F56A40}" dt="2023-05-04T00:19:04.627" v="1" actId="20577"/>
          <ac:spMkLst>
            <pc:docMk/>
            <pc:sldMk cId="1703076446" sldId="364"/>
            <ac:spMk id="16" creationId="{B6D4D130-2006-CE22-D347-A71E9078B7D4}"/>
          </ac:spMkLst>
        </pc:spChg>
      </pc:sldChg>
      <pc:sldChg chg="modSp">
        <pc:chgData name="Laura Allen" userId="S::laura.allen@emerge.org.au::3491b557-e6d9-43d0-8fb4-908602f9a6f6" providerId="AD" clId="Web-{1AA604E4-0AE0-F6E5-EF17-2D6714F56A40}" dt="2023-05-04T00:19:31.627" v="2" actId="20577"/>
        <pc:sldMkLst>
          <pc:docMk/>
          <pc:sldMk cId="867371621" sldId="367"/>
        </pc:sldMkLst>
        <pc:spChg chg="mod">
          <ac:chgData name="Laura Allen" userId="S::laura.allen@emerge.org.au::3491b557-e6d9-43d0-8fb4-908602f9a6f6" providerId="AD" clId="Web-{1AA604E4-0AE0-F6E5-EF17-2D6714F56A40}" dt="2023-05-04T00:19:31.627" v="2" actId="20577"/>
          <ac:spMkLst>
            <pc:docMk/>
            <pc:sldMk cId="867371621" sldId="367"/>
            <ac:spMk id="11" creationId="{D2E7A0E0-A97B-392E-6A39-D52DB07FFDBB}"/>
          </ac:spMkLst>
        </pc:spChg>
      </pc:sldChg>
      <pc:sldChg chg="modSp">
        <pc:chgData name="Laura Allen" userId="S::laura.allen@emerge.org.au::3491b557-e6d9-43d0-8fb4-908602f9a6f6" providerId="AD" clId="Web-{1AA604E4-0AE0-F6E5-EF17-2D6714F56A40}" dt="2023-05-04T00:19:38.065" v="3" actId="20577"/>
        <pc:sldMkLst>
          <pc:docMk/>
          <pc:sldMk cId="3755223915" sldId="368"/>
        </pc:sldMkLst>
        <pc:spChg chg="mod">
          <ac:chgData name="Laura Allen" userId="S::laura.allen@emerge.org.au::3491b557-e6d9-43d0-8fb4-908602f9a6f6" providerId="AD" clId="Web-{1AA604E4-0AE0-F6E5-EF17-2D6714F56A40}" dt="2023-05-04T00:19:38.065" v="3" actId="20577"/>
          <ac:spMkLst>
            <pc:docMk/>
            <pc:sldMk cId="3755223915" sldId="368"/>
            <ac:spMk id="8" creationId="{664672FE-1A9B-1E64-4FCC-B824E582CD45}"/>
          </ac:spMkLst>
        </pc:spChg>
      </pc:sldChg>
      <pc:sldChg chg="modSp">
        <pc:chgData name="Laura Allen" userId="S::laura.allen@emerge.org.au::3491b557-e6d9-43d0-8fb4-908602f9a6f6" providerId="AD" clId="Web-{1AA604E4-0AE0-F6E5-EF17-2D6714F56A40}" dt="2023-05-04T00:19:45.018" v="4" actId="20577"/>
        <pc:sldMkLst>
          <pc:docMk/>
          <pc:sldMk cId="2751558275" sldId="369"/>
        </pc:sldMkLst>
        <pc:spChg chg="mod">
          <ac:chgData name="Laura Allen" userId="S::laura.allen@emerge.org.au::3491b557-e6d9-43d0-8fb4-908602f9a6f6" providerId="AD" clId="Web-{1AA604E4-0AE0-F6E5-EF17-2D6714F56A40}" dt="2023-05-04T00:19:45.018" v="4" actId="20577"/>
          <ac:spMkLst>
            <pc:docMk/>
            <pc:sldMk cId="2751558275" sldId="369"/>
            <ac:spMk id="8" creationId="{56E60E12-749A-2FE0-85DF-467A1C54898A}"/>
          </ac:spMkLst>
        </pc:spChg>
      </pc:sldChg>
      <pc:sldChg chg="modSp">
        <pc:chgData name="Laura Allen" userId="S::laura.allen@emerge.org.au::3491b557-e6d9-43d0-8fb4-908602f9a6f6" providerId="AD" clId="Web-{1AA604E4-0AE0-F6E5-EF17-2D6714F56A40}" dt="2023-05-04T00:19:53.799" v="5" actId="20577"/>
        <pc:sldMkLst>
          <pc:docMk/>
          <pc:sldMk cId="823598818" sldId="371"/>
        </pc:sldMkLst>
        <pc:spChg chg="mod">
          <ac:chgData name="Laura Allen" userId="S::laura.allen@emerge.org.au::3491b557-e6d9-43d0-8fb4-908602f9a6f6" providerId="AD" clId="Web-{1AA604E4-0AE0-F6E5-EF17-2D6714F56A40}" dt="2023-05-04T00:19:53.799" v="5" actId="20577"/>
          <ac:spMkLst>
            <pc:docMk/>
            <pc:sldMk cId="823598818" sldId="371"/>
            <ac:spMk id="15" creationId="{8B18F19E-6F22-FF6E-CDD2-4664AF6F4B18}"/>
          </ac:spMkLst>
        </pc:spChg>
      </pc:sldChg>
    </pc:docChg>
  </pc:docChgLst>
  <pc:docChgLst>
    <pc:chgData name="Laura Allen" userId="S::laura.allen@emerge.org.au::3491b557-e6d9-43d0-8fb4-908602f9a6f6" providerId="AD" clId="Web-{95455487-1DE5-4A2D-8B9D-E3D288DF07FC}"/>
    <pc:docChg chg="addSld modSld sldOrd">
      <pc:chgData name="Laura Allen" userId="S::laura.allen@emerge.org.au::3491b557-e6d9-43d0-8fb4-908602f9a6f6" providerId="AD" clId="Web-{95455487-1DE5-4A2D-8B9D-E3D288DF07FC}" dt="2023-03-24T06:16:21.019" v="1195"/>
      <pc:docMkLst>
        <pc:docMk/>
      </pc:docMkLst>
      <pc:sldChg chg="delSp modSp">
        <pc:chgData name="Laura Allen" userId="S::laura.allen@emerge.org.au::3491b557-e6d9-43d0-8fb4-908602f9a6f6" providerId="AD" clId="Web-{95455487-1DE5-4A2D-8B9D-E3D288DF07FC}" dt="2023-03-24T05:39:58.105" v="108" actId="20577"/>
        <pc:sldMkLst>
          <pc:docMk/>
          <pc:sldMk cId="2254349957" sldId="307"/>
        </pc:sldMkLst>
        <pc:spChg chg="del mod">
          <ac:chgData name="Laura Allen" userId="S::laura.allen@emerge.org.au::3491b557-e6d9-43d0-8fb4-908602f9a6f6" providerId="AD" clId="Web-{95455487-1DE5-4A2D-8B9D-E3D288DF07FC}" dt="2023-03-24T05:38:52.789" v="94"/>
          <ac:spMkLst>
            <pc:docMk/>
            <pc:sldMk cId="2254349957" sldId="307"/>
            <ac:spMk id="6" creationId="{152C5ECB-2142-3C06-6047-3D778B1C71C0}"/>
          </ac:spMkLst>
        </pc:spChg>
        <pc:spChg chg="mod">
          <ac:chgData name="Laura Allen" userId="S::laura.allen@emerge.org.au::3491b557-e6d9-43d0-8fb4-908602f9a6f6" providerId="AD" clId="Web-{95455487-1DE5-4A2D-8B9D-E3D288DF07FC}" dt="2023-03-24T05:36:46.360" v="70"/>
          <ac:spMkLst>
            <pc:docMk/>
            <pc:sldMk cId="2254349957" sldId="307"/>
            <ac:spMk id="7" creationId="{3F146F07-0566-3763-EDBA-2F3D34C9236D}"/>
          </ac:spMkLst>
        </pc:spChg>
        <pc:spChg chg="mod">
          <ac:chgData name="Laura Allen" userId="S::laura.allen@emerge.org.au::3491b557-e6d9-43d0-8fb4-908602f9a6f6" providerId="AD" clId="Web-{95455487-1DE5-4A2D-8B9D-E3D288DF07FC}" dt="2023-03-24T05:39:58.105" v="108" actId="20577"/>
          <ac:spMkLst>
            <pc:docMk/>
            <pc:sldMk cId="2254349957" sldId="307"/>
            <ac:spMk id="8" creationId="{DE661DD1-60C2-0808-93F0-70659B05ED71}"/>
          </ac:spMkLst>
        </pc:spChg>
        <pc:picChg chg="mod">
          <ac:chgData name="Laura Allen" userId="S::laura.allen@emerge.org.au::3491b557-e6d9-43d0-8fb4-908602f9a6f6" providerId="AD" clId="Web-{95455487-1DE5-4A2D-8B9D-E3D288DF07FC}" dt="2023-03-24T05:36:08.483" v="60" actId="14100"/>
          <ac:picMkLst>
            <pc:docMk/>
            <pc:sldMk cId="2254349957" sldId="307"/>
            <ac:picMk id="10" creationId="{655F82EB-812C-19A6-5384-C62C51A3CB8E}"/>
          </ac:picMkLst>
        </pc:picChg>
      </pc:sldChg>
      <pc:sldChg chg="addSp delSp modSp ord">
        <pc:chgData name="Laura Allen" userId="S::laura.allen@emerge.org.au::3491b557-e6d9-43d0-8fb4-908602f9a6f6" providerId="AD" clId="Web-{95455487-1DE5-4A2D-8B9D-E3D288DF07FC}" dt="2023-03-24T05:34:10.508" v="59" actId="20577"/>
        <pc:sldMkLst>
          <pc:docMk/>
          <pc:sldMk cId="2423470168" sldId="308"/>
        </pc:sldMkLst>
        <pc:spChg chg="mod">
          <ac:chgData name="Laura Allen" userId="S::laura.allen@emerge.org.au::3491b557-e6d9-43d0-8fb4-908602f9a6f6" providerId="AD" clId="Web-{95455487-1DE5-4A2D-8B9D-E3D288DF07FC}" dt="2023-03-24T05:34:10.508" v="59" actId="20577"/>
          <ac:spMkLst>
            <pc:docMk/>
            <pc:sldMk cId="2423470168" sldId="308"/>
            <ac:spMk id="2" creationId="{D6C2D497-C232-D0BF-718E-FFB52427ACAC}"/>
          </ac:spMkLst>
        </pc:spChg>
        <pc:spChg chg="mod">
          <ac:chgData name="Laura Allen" userId="S::laura.allen@emerge.org.au::3491b557-e6d9-43d0-8fb4-908602f9a6f6" providerId="AD" clId="Web-{95455487-1DE5-4A2D-8B9D-E3D288DF07FC}" dt="2023-03-24T05:32:40.675" v="42" actId="20577"/>
          <ac:spMkLst>
            <pc:docMk/>
            <pc:sldMk cId="2423470168" sldId="308"/>
            <ac:spMk id="6" creationId="{F6757168-2EB0-A47C-5461-DDFC273EA6D1}"/>
          </ac:spMkLst>
        </pc:spChg>
        <pc:spChg chg="mod">
          <ac:chgData name="Laura Allen" userId="S::laura.allen@emerge.org.au::3491b557-e6d9-43d0-8fb4-908602f9a6f6" providerId="AD" clId="Web-{95455487-1DE5-4A2D-8B9D-E3D288DF07FC}" dt="2023-03-24T05:33:35.163" v="52" actId="20577"/>
          <ac:spMkLst>
            <pc:docMk/>
            <pc:sldMk cId="2423470168" sldId="308"/>
            <ac:spMk id="8" creationId="{DE661DD1-60C2-0808-93F0-70659B05ED71}"/>
          </ac:spMkLst>
        </pc:spChg>
        <pc:picChg chg="del">
          <ac:chgData name="Laura Allen" userId="S::laura.allen@emerge.org.au::3491b557-e6d9-43d0-8fb4-908602f9a6f6" providerId="AD" clId="Web-{95455487-1DE5-4A2D-8B9D-E3D288DF07FC}" dt="2023-03-24T05:33:38.694" v="54"/>
          <ac:picMkLst>
            <pc:docMk/>
            <pc:sldMk cId="2423470168" sldId="308"/>
            <ac:picMk id="3" creationId="{F74AB1D3-BD99-7AB0-F231-81996C96B1BC}"/>
          </ac:picMkLst>
        </pc:picChg>
        <pc:picChg chg="add mod">
          <ac:chgData name="Laura Allen" userId="S::laura.allen@emerge.org.au::3491b557-e6d9-43d0-8fb4-908602f9a6f6" providerId="AD" clId="Web-{95455487-1DE5-4A2D-8B9D-E3D288DF07FC}" dt="2023-03-24T05:33:46.945" v="57" actId="1076"/>
          <ac:picMkLst>
            <pc:docMk/>
            <pc:sldMk cId="2423470168" sldId="308"/>
            <ac:picMk id="5" creationId="{EDAEDF7B-CFD0-261C-7742-3855109EFC79}"/>
          </ac:picMkLst>
        </pc:picChg>
      </pc:sldChg>
      <pc:sldChg chg="ord">
        <pc:chgData name="Laura Allen" userId="S::laura.allen@emerge.org.au::3491b557-e6d9-43d0-8fb4-908602f9a6f6" providerId="AD" clId="Web-{95455487-1DE5-4A2D-8B9D-E3D288DF07FC}" dt="2023-03-24T05:53:35.555" v="176"/>
        <pc:sldMkLst>
          <pc:docMk/>
          <pc:sldMk cId="2915802179" sldId="309"/>
        </pc:sldMkLst>
      </pc:sldChg>
      <pc:sldChg chg="delSp modSp ord">
        <pc:chgData name="Laura Allen" userId="S::laura.allen@emerge.org.au::3491b557-e6d9-43d0-8fb4-908602f9a6f6" providerId="AD" clId="Web-{95455487-1DE5-4A2D-8B9D-E3D288DF07FC}" dt="2023-03-24T05:50:19.779" v="175" actId="14100"/>
        <pc:sldMkLst>
          <pc:docMk/>
          <pc:sldMk cId="2573215124" sldId="311"/>
        </pc:sldMkLst>
        <pc:spChg chg="mod">
          <ac:chgData name="Laura Allen" userId="S::laura.allen@emerge.org.au::3491b557-e6d9-43d0-8fb4-908602f9a6f6" providerId="AD" clId="Web-{95455487-1DE5-4A2D-8B9D-E3D288DF07FC}" dt="2023-03-24T05:43:42.211" v="158"/>
          <ac:spMkLst>
            <pc:docMk/>
            <pc:sldMk cId="2573215124" sldId="311"/>
            <ac:spMk id="2" creationId="{C5B93160-4565-05A7-6D2C-A7BCA500E50C}"/>
          </ac:spMkLst>
        </pc:spChg>
        <pc:spChg chg="mod">
          <ac:chgData name="Laura Allen" userId="S::laura.allen@emerge.org.au::3491b557-e6d9-43d0-8fb4-908602f9a6f6" providerId="AD" clId="Web-{95455487-1DE5-4A2D-8B9D-E3D288DF07FC}" dt="2023-03-24T05:49:50.543" v="170" actId="20577"/>
          <ac:spMkLst>
            <pc:docMk/>
            <pc:sldMk cId="2573215124" sldId="311"/>
            <ac:spMk id="3" creationId="{54788F9E-1CEA-2CBC-66C6-E919FDE2DA99}"/>
          </ac:spMkLst>
        </pc:spChg>
        <pc:spChg chg="mod">
          <ac:chgData name="Laura Allen" userId="S::laura.allen@emerge.org.au::3491b557-e6d9-43d0-8fb4-908602f9a6f6" providerId="AD" clId="Web-{95455487-1DE5-4A2D-8B9D-E3D288DF07FC}" dt="2023-03-24T05:48:59.572" v="162" actId="14100"/>
          <ac:spMkLst>
            <pc:docMk/>
            <pc:sldMk cId="2573215124" sldId="311"/>
            <ac:spMk id="7" creationId="{46B8EBBD-DD5A-6A4B-E5C3-A74E0480ADDD}"/>
          </ac:spMkLst>
        </pc:spChg>
        <pc:spChg chg="mod">
          <ac:chgData name="Laura Allen" userId="S::laura.allen@emerge.org.au::3491b557-e6d9-43d0-8fb4-908602f9a6f6" providerId="AD" clId="Web-{95455487-1DE5-4A2D-8B9D-E3D288DF07FC}" dt="2023-03-24T05:50:19.779" v="175" actId="14100"/>
          <ac:spMkLst>
            <pc:docMk/>
            <pc:sldMk cId="2573215124" sldId="311"/>
            <ac:spMk id="9" creationId="{3EEE79D9-BEF4-92F6-CCA1-E3095CFE539B}"/>
          </ac:spMkLst>
        </pc:spChg>
        <pc:spChg chg="del mod">
          <ac:chgData name="Laura Allen" userId="S::laura.allen@emerge.org.au::3491b557-e6d9-43d0-8fb4-908602f9a6f6" providerId="AD" clId="Web-{95455487-1DE5-4A2D-8B9D-E3D288DF07FC}" dt="2023-03-24T05:40:53.093" v="111"/>
          <ac:spMkLst>
            <pc:docMk/>
            <pc:sldMk cId="2573215124" sldId="311"/>
            <ac:spMk id="10" creationId="{8BC879FE-4EDD-9219-9E5E-2BA7B13104FF}"/>
          </ac:spMkLst>
        </pc:spChg>
        <pc:spChg chg="mod">
          <ac:chgData name="Laura Allen" userId="S::laura.allen@emerge.org.au::3491b557-e6d9-43d0-8fb4-908602f9a6f6" providerId="AD" clId="Web-{95455487-1DE5-4A2D-8B9D-E3D288DF07FC}" dt="2023-03-24T05:49:24.323" v="165" actId="14100"/>
          <ac:spMkLst>
            <pc:docMk/>
            <pc:sldMk cId="2573215124" sldId="311"/>
            <ac:spMk id="14" creationId="{BB5EA918-856F-EAD7-E22A-B55774A7CA7F}"/>
          </ac:spMkLst>
        </pc:spChg>
        <pc:spChg chg="mod">
          <ac:chgData name="Laura Allen" userId="S::laura.allen@emerge.org.au::3491b557-e6d9-43d0-8fb4-908602f9a6f6" providerId="AD" clId="Web-{95455487-1DE5-4A2D-8B9D-E3D288DF07FC}" dt="2023-03-24T05:50:06.716" v="173" actId="14100"/>
          <ac:spMkLst>
            <pc:docMk/>
            <pc:sldMk cId="2573215124" sldId="311"/>
            <ac:spMk id="16" creationId="{D82FFF6C-DACD-E38B-EF1D-9BF85D3F8776}"/>
          </ac:spMkLst>
        </pc:spChg>
      </pc:sldChg>
      <pc:sldChg chg="add replId">
        <pc:chgData name="Laura Allen" userId="S::laura.allen@emerge.org.au::3491b557-e6d9-43d0-8fb4-908602f9a6f6" providerId="AD" clId="Web-{95455487-1DE5-4A2D-8B9D-E3D288DF07FC}" dt="2023-03-24T05:31:31.609" v="0"/>
        <pc:sldMkLst>
          <pc:docMk/>
          <pc:sldMk cId="2864850875" sldId="312"/>
        </pc:sldMkLst>
      </pc:sldChg>
      <pc:sldChg chg="addSp delSp modSp add ord replId">
        <pc:chgData name="Laura Allen" userId="S::laura.allen@emerge.org.au::3491b557-e6d9-43d0-8fb4-908602f9a6f6" providerId="AD" clId="Web-{95455487-1DE5-4A2D-8B9D-E3D288DF07FC}" dt="2023-03-24T06:16:21.019" v="1195"/>
        <pc:sldMkLst>
          <pc:docMk/>
          <pc:sldMk cId="3986747244" sldId="313"/>
        </pc:sldMkLst>
        <pc:spChg chg="add del mod">
          <ac:chgData name="Laura Allen" userId="S::laura.allen@emerge.org.au::3491b557-e6d9-43d0-8fb4-908602f9a6f6" providerId="AD" clId="Web-{95455487-1DE5-4A2D-8B9D-E3D288DF07FC}" dt="2023-03-24T05:54:21.948" v="183"/>
          <ac:spMkLst>
            <pc:docMk/>
            <pc:sldMk cId="3986747244" sldId="313"/>
            <ac:spMk id="3" creationId="{1C4C4C32-9E56-4E35-96A5-99D8E24A68E0}"/>
          </ac:spMkLst>
        </pc:spChg>
        <pc:spChg chg="del">
          <ac:chgData name="Laura Allen" userId="S::laura.allen@emerge.org.au::3491b557-e6d9-43d0-8fb4-908602f9a6f6" providerId="AD" clId="Web-{95455487-1DE5-4A2D-8B9D-E3D288DF07FC}" dt="2023-03-24T05:54:13.417" v="181"/>
          <ac:spMkLst>
            <pc:docMk/>
            <pc:sldMk cId="3986747244" sldId="313"/>
            <ac:spMk id="4" creationId="{C67478FB-19A7-C860-297F-140A7CB8C5C4}"/>
          </ac:spMkLst>
        </pc:spChg>
        <pc:spChg chg="del mod">
          <ac:chgData name="Laura Allen" userId="S::laura.allen@emerge.org.au::3491b557-e6d9-43d0-8fb4-908602f9a6f6" providerId="AD" clId="Web-{95455487-1DE5-4A2D-8B9D-E3D288DF07FC}" dt="2023-03-24T05:54:08.651" v="180"/>
          <ac:spMkLst>
            <pc:docMk/>
            <pc:sldMk cId="3986747244" sldId="313"/>
            <ac:spMk id="5" creationId="{C193B715-F460-FB87-B449-86BB883007CB}"/>
          </ac:spMkLst>
        </pc:spChg>
        <pc:spChg chg="del">
          <ac:chgData name="Laura Allen" userId="S::laura.allen@emerge.org.au::3491b557-e6d9-43d0-8fb4-908602f9a6f6" providerId="AD" clId="Web-{95455487-1DE5-4A2D-8B9D-E3D288DF07FC}" dt="2023-03-24T05:54:24.370" v="184"/>
          <ac:spMkLst>
            <pc:docMk/>
            <pc:sldMk cId="3986747244" sldId="313"/>
            <ac:spMk id="6" creationId="{152C5ECB-2142-3C06-6047-3D778B1C71C0}"/>
          </ac:spMkLst>
        </pc:spChg>
        <pc:spChg chg="del">
          <ac:chgData name="Laura Allen" userId="S::laura.allen@emerge.org.au::3491b557-e6d9-43d0-8fb4-908602f9a6f6" providerId="AD" clId="Web-{95455487-1DE5-4A2D-8B9D-E3D288DF07FC}" dt="2023-03-24T05:54:47.059" v="195"/>
          <ac:spMkLst>
            <pc:docMk/>
            <pc:sldMk cId="3986747244" sldId="313"/>
            <ac:spMk id="7" creationId="{3F146F07-0566-3763-EDBA-2F3D34C9236D}"/>
          </ac:spMkLst>
        </pc:spChg>
        <pc:spChg chg="mod">
          <ac:chgData name="Laura Allen" userId="S::laura.allen@emerge.org.au::3491b557-e6d9-43d0-8fb4-908602f9a6f6" providerId="AD" clId="Web-{95455487-1DE5-4A2D-8B9D-E3D288DF07FC}" dt="2023-03-24T06:15:33.204" v="1165" actId="20577"/>
          <ac:spMkLst>
            <pc:docMk/>
            <pc:sldMk cId="3986747244" sldId="313"/>
            <ac:spMk id="8" creationId="{DE661DD1-60C2-0808-93F0-70659B05ED71}"/>
          </ac:spMkLst>
        </pc:spChg>
        <pc:spChg chg="add mod">
          <ac:chgData name="Laura Allen" userId="S::laura.allen@emerge.org.au::3491b557-e6d9-43d0-8fb4-908602f9a6f6" providerId="AD" clId="Web-{95455487-1DE5-4A2D-8B9D-E3D288DF07FC}" dt="2023-03-24T06:15:16.094" v="1147" actId="1076"/>
          <ac:spMkLst>
            <pc:docMk/>
            <pc:sldMk cId="3986747244" sldId="313"/>
            <ac:spMk id="14" creationId="{84898737-4114-10E8-602E-1A14E4B17021}"/>
          </ac:spMkLst>
        </pc:spChg>
        <pc:graphicFrameChg chg="add mod modGraphic">
          <ac:chgData name="Laura Allen" userId="S::laura.allen@emerge.org.au::3491b557-e6d9-43d0-8fb4-908602f9a6f6" providerId="AD" clId="Web-{95455487-1DE5-4A2D-8B9D-E3D288DF07FC}" dt="2023-03-24T06:16:21.019" v="1195"/>
          <ac:graphicFrameMkLst>
            <pc:docMk/>
            <pc:sldMk cId="3986747244" sldId="313"/>
            <ac:graphicFrameMk id="9" creationId="{F09E58B8-12CF-23E3-22A6-0DAB28C54FB7}"/>
          </ac:graphicFrameMkLst>
        </pc:graphicFrameChg>
        <pc:picChg chg="del">
          <ac:chgData name="Laura Allen" userId="S::laura.allen@emerge.org.au::3491b557-e6d9-43d0-8fb4-908602f9a6f6" providerId="AD" clId="Web-{95455487-1DE5-4A2D-8B9D-E3D288DF07FC}" dt="2023-03-24T05:54:27.746" v="185"/>
          <ac:picMkLst>
            <pc:docMk/>
            <pc:sldMk cId="3986747244" sldId="313"/>
            <ac:picMk id="10" creationId="{655F82EB-812C-19A6-5384-C62C51A3CB8E}"/>
          </ac:picMkLst>
        </pc:picChg>
      </pc:sldChg>
    </pc:docChg>
  </pc:docChgLst>
  <pc:docChgLst>
    <pc:chgData name="Laura Allen" userId="S::laura.allen@emerge.org.au::3491b557-e6d9-43d0-8fb4-908602f9a6f6" providerId="AD" clId="Web-{869850A3-32D7-892E-AA83-E54833395C41}"/>
    <pc:docChg chg="modSld sldOrd">
      <pc:chgData name="Laura Allen" userId="S::laura.allen@emerge.org.au::3491b557-e6d9-43d0-8fb4-908602f9a6f6" providerId="AD" clId="Web-{869850A3-32D7-892E-AA83-E54833395C41}" dt="2023-03-23T04:58:08.076" v="144"/>
      <pc:docMkLst>
        <pc:docMk/>
      </pc:docMkLst>
      <pc:sldChg chg="ord">
        <pc:chgData name="Laura Allen" userId="S::laura.allen@emerge.org.au::3491b557-e6d9-43d0-8fb4-908602f9a6f6" providerId="AD" clId="Web-{869850A3-32D7-892E-AA83-E54833395C41}" dt="2023-03-23T04:57:45.449" v="143"/>
        <pc:sldMkLst>
          <pc:docMk/>
          <pc:sldMk cId="2058129689" sldId="258"/>
        </pc:sldMkLst>
      </pc:sldChg>
      <pc:sldChg chg="addSp modSp modNotes">
        <pc:chgData name="Laura Allen" userId="S::laura.allen@emerge.org.au::3491b557-e6d9-43d0-8fb4-908602f9a6f6" providerId="AD" clId="Web-{869850A3-32D7-892E-AA83-E54833395C41}" dt="2023-03-23T04:36:51.452" v="134" actId="20577"/>
        <pc:sldMkLst>
          <pc:docMk/>
          <pc:sldMk cId="1514709886" sldId="259"/>
        </pc:sldMkLst>
        <pc:spChg chg="add mod">
          <ac:chgData name="Laura Allen" userId="S::laura.allen@emerge.org.au::3491b557-e6d9-43d0-8fb4-908602f9a6f6" providerId="AD" clId="Web-{869850A3-32D7-892E-AA83-E54833395C41}" dt="2023-03-23T04:36:51.452" v="134" actId="20577"/>
          <ac:spMkLst>
            <pc:docMk/>
            <pc:sldMk cId="1514709886" sldId="259"/>
            <ac:spMk id="8" creationId="{E9AC0B1D-6079-93BB-ABDA-E646F1DD276B}"/>
          </ac:spMkLst>
        </pc:spChg>
        <pc:spChg chg="mod">
          <ac:chgData name="Laura Allen" userId="S::laura.allen@emerge.org.au::3491b557-e6d9-43d0-8fb4-908602f9a6f6" providerId="AD" clId="Web-{869850A3-32D7-892E-AA83-E54833395C41}" dt="2023-03-23T03:23:43.927" v="76" actId="20577"/>
          <ac:spMkLst>
            <pc:docMk/>
            <pc:sldMk cId="1514709886" sldId="259"/>
            <ac:spMk id="13" creationId="{4476E6D0-283A-ADF4-0272-C4C4CE2FEBEF}"/>
          </ac:spMkLst>
        </pc:spChg>
        <pc:spChg chg="mod">
          <ac:chgData name="Laura Allen" userId="S::laura.allen@emerge.org.au::3491b557-e6d9-43d0-8fb4-908602f9a6f6" providerId="AD" clId="Web-{869850A3-32D7-892E-AA83-E54833395C41}" dt="2023-03-23T04:36:36.108" v="128" actId="20577"/>
          <ac:spMkLst>
            <pc:docMk/>
            <pc:sldMk cId="1514709886" sldId="259"/>
            <ac:spMk id="15" creationId="{E17221ED-F005-C2D1-CF84-901EE60EB556}"/>
          </ac:spMkLst>
        </pc:spChg>
      </pc:sldChg>
      <pc:sldChg chg="modSp">
        <pc:chgData name="Laura Allen" userId="S::laura.allen@emerge.org.au::3491b557-e6d9-43d0-8fb4-908602f9a6f6" providerId="AD" clId="Web-{869850A3-32D7-892E-AA83-E54833395C41}" dt="2023-03-23T03:20:35.732" v="55" actId="1076"/>
        <pc:sldMkLst>
          <pc:docMk/>
          <pc:sldMk cId="1304911020" sldId="260"/>
        </pc:sldMkLst>
        <pc:spChg chg="mod">
          <ac:chgData name="Laura Allen" userId="S::laura.allen@emerge.org.au::3491b557-e6d9-43d0-8fb4-908602f9a6f6" providerId="AD" clId="Web-{869850A3-32D7-892E-AA83-E54833395C41}" dt="2023-03-23T03:20:35.732" v="55" actId="1076"/>
          <ac:spMkLst>
            <pc:docMk/>
            <pc:sldMk cId="1304911020" sldId="260"/>
            <ac:spMk id="9" creationId="{2B4264E2-E256-B437-1600-801C3EF298E5}"/>
          </ac:spMkLst>
        </pc:spChg>
      </pc:sldChg>
      <pc:sldChg chg="modSp modNotes">
        <pc:chgData name="Laura Allen" userId="S::laura.allen@emerge.org.au::3491b557-e6d9-43d0-8fb4-908602f9a6f6" providerId="AD" clId="Web-{869850A3-32D7-892E-AA83-E54833395C41}" dt="2023-03-23T04:23:33.889" v="101"/>
        <pc:sldMkLst>
          <pc:docMk/>
          <pc:sldMk cId="2959783803" sldId="262"/>
        </pc:sldMkLst>
        <pc:spChg chg="mod">
          <ac:chgData name="Laura Allen" userId="S::laura.allen@emerge.org.au::3491b557-e6d9-43d0-8fb4-908602f9a6f6" providerId="AD" clId="Web-{869850A3-32D7-892E-AA83-E54833395C41}" dt="2023-03-23T03:22:43.674" v="73" actId="20577"/>
          <ac:spMkLst>
            <pc:docMk/>
            <pc:sldMk cId="2959783803" sldId="262"/>
            <ac:spMk id="5" creationId="{F872CAB3-7BE0-3215-E9D6-82B6FC33A9D7}"/>
          </ac:spMkLst>
        </pc:spChg>
      </pc:sldChg>
      <pc:sldChg chg="addSp delSp modSp modNotes">
        <pc:chgData name="Laura Allen" userId="S::laura.allen@emerge.org.au::3491b557-e6d9-43d0-8fb4-908602f9a6f6" providerId="AD" clId="Web-{869850A3-32D7-892E-AA83-E54833395C41}" dt="2023-03-23T04:23:24.576" v="98"/>
        <pc:sldMkLst>
          <pc:docMk/>
          <pc:sldMk cId="1589286340" sldId="263"/>
        </pc:sldMkLst>
        <pc:picChg chg="add del mod">
          <ac:chgData name="Laura Allen" userId="S::laura.allen@emerge.org.au::3491b557-e6d9-43d0-8fb4-908602f9a6f6" providerId="AD" clId="Web-{869850A3-32D7-892E-AA83-E54833395C41}" dt="2023-03-23T04:23:09.153" v="90"/>
          <ac:picMkLst>
            <pc:docMk/>
            <pc:sldMk cId="1589286340" sldId="263"/>
            <ac:picMk id="6" creationId="{D645787B-01E3-2040-DAB3-D954C3311462}"/>
          </ac:picMkLst>
        </pc:picChg>
      </pc:sldChg>
      <pc:sldChg chg="modSp modNotes">
        <pc:chgData name="Laura Allen" userId="S::laura.allen@emerge.org.au::3491b557-e6d9-43d0-8fb4-908602f9a6f6" providerId="AD" clId="Web-{869850A3-32D7-892E-AA83-E54833395C41}" dt="2023-03-23T04:57:29.573" v="141" actId="1076"/>
        <pc:sldMkLst>
          <pc:docMk/>
          <pc:sldMk cId="1823697358" sldId="274"/>
        </pc:sldMkLst>
        <pc:spChg chg="mod">
          <ac:chgData name="Laura Allen" userId="S::laura.allen@emerge.org.au::3491b557-e6d9-43d0-8fb4-908602f9a6f6" providerId="AD" clId="Web-{869850A3-32D7-892E-AA83-E54833395C41}" dt="2023-03-23T04:57:12.478" v="138" actId="20577"/>
          <ac:spMkLst>
            <pc:docMk/>
            <pc:sldMk cId="1823697358" sldId="274"/>
            <ac:spMk id="4" creationId="{C7666D9A-DB5F-1F4A-BB96-EC55F1D3D800}"/>
          </ac:spMkLst>
        </pc:spChg>
        <pc:spChg chg="mod">
          <ac:chgData name="Laura Allen" userId="S::laura.allen@emerge.org.au::3491b557-e6d9-43d0-8fb4-908602f9a6f6" providerId="AD" clId="Web-{869850A3-32D7-892E-AA83-E54833395C41}" dt="2023-03-23T04:57:29.573" v="141" actId="1076"/>
          <ac:spMkLst>
            <pc:docMk/>
            <pc:sldMk cId="1823697358" sldId="274"/>
            <ac:spMk id="8" creationId="{7C974EE1-1081-0A61-DE77-5C88D4E766BD}"/>
          </ac:spMkLst>
        </pc:spChg>
      </pc:sldChg>
      <pc:sldChg chg="ord">
        <pc:chgData name="Laura Allen" userId="S::laura.allen@emerge.org.au::3491b557-e6d9-43d0-8fb4-908602f9a6f6" providerId="AD" clId="Web-{869850A3-32D7-892E-AA83-E54833395C41}" dt="2023-03-23T04:58:08.076" v="144"/>
        <pc:sldMkLst>
          <pc:docMk/>
          <pc:sldMk cId="2254349957" sldId="307"/>
        </pc:sldMkLst>
      </pc:sldChg>
    </pc:docChg>
  </pc:docChgLst>
  <pc:docChgLst>
    <pc:chgData name="Information at Emerge Australia" userId="S::information@emerge.org.au::a85632f7-bae2-4f83-bd32-5b05b3e482aa" providerId="AD" clId="Web-{0AD2EEAE-3010-8000-CA63-2BD78B19A713}"/>
    <pc:docChg chg="modSld">
      <pc:chgData name="Information at Emerge Australia" userId="S::information@emerge.org.au::a85632f7-bae2-4f83-bd32-5b05b3e482aa" providerId="AD" clId="Web-{0AD2EEAE-3010-8000-CA63-2BD78B19A713}" dt="2023-04-28T03:51:36.941" v="6" actId="1076"/>
      <pc:docMkLst>
        <pc:docMk/>
      </pc:docMkLst>
      <pc:sldChg chg="modSp">
        <pc:chgData name="Information at Emerge Australia" userId="S::information@emerge.org.au::a85632f7-bae2-4f83-bd32-5b05b3e482aa" providerId="AD" clId="Web-{0AD2EEAE-3010-8000-CA63-2BD78B19A713}" dt="2023-04-28T03:49:16.432" v="3" actId="20577"/>
        <pc:sldMkLst>
          <pc:docMk/>
          <pc:sldMk cId="1514709886" sldId="259"/>
        </pc:sldMkLst>
        <pc:spChg chg="mod">
          <ac:chgData name="Information at Emerge Australia" userId="S::information@emerge.org.au::a85632f7-bae2-4f83-bd32-5b05b3e482aa" providerId="AD" clId="Web-{0AD2EEAE-3010-8000-CA63-2BD78B19A713}" dt="2023-04-28T03:49:16.432" v="3" actId="20577"/>
          <ac:spMkLst>
            <pc:docMk/>
            <pc:sldMk cId="1514709886" sldId="259"/>
            <ac:spMk id="36" creationId="{020C7327-50BE-519C-48F4-51D104E98C63}"/>
          </ac:spMkLst>
        </pc:spChg>
      </pc:sldChg>
      <pc:sldChg chg="modSp">
        <pc:chgData name="Information at Emerge Australia" userId="S::information@emerge.org.au::a85632f7-bae2-4f83-bd32-5b05b3e482aa" providerId="AD" clId="Web-{0AD2EEAE-3010-8000-CA63-2BD78B19A713}" dt="2023-04-28T03:51:36.941" v="6" actId="1076"/>
        <pc:sldMkLst>
          <pc:docMk/>
          <pc:sldMk cId="3543873419" sldId="332"/>
        </pc:sldMkLst>
        <pc:spChg chg="mod">
          <ac:chgData name="Information at Emerge Australia" userId="S::information@emerge.org.au::a85632f7-bae2-4f83-bd32-5b05b3e482aa" providerId="AD" clId="Web-{0AD2EEAE-3010-8000-CA63-2BD78B19A713}" dt="2023-04-28T03:51:36.941" v="6" actId="1076"/>
          <ac:spMkLst>
            <pc:docMk/>
            <pc:sldMk cId="3543873419" sldId="332"/>
            <ac:spMk id="2" creationId="{7F93F9D2-7A3E-DB78-8221-510577FB7FE9}"/>
          </ac:spMkLst>
        </pc:spChg>
        <pc:spChg chg="mod">
          <ac:chgData name="Information at Emerge Australia" userId="S::information@emerge.org.au::a85632f7-bae2-4f83-bd32-5b05b3e482aa" providerId="AD" clId="Web-{0AD2EEAE-3010-8000-CA63-2BD78B19A713}" dt="2023-04-28T03:51:27.769" v="5" actId="14100"/>
          <ac:spMkLst>
            <pc:docMk/>
            <pc:sldMk cId="3543873419" sldId="332"/>
            <ac:spMk id="3" creationId="{19913AF7-2088-A38F-B1ED-F6DF98314935}"/>
          </ac:spMkLst>
        </pc:spChg>
      </pc:sldChg>
    </pc:docChg>
  </pc:docChgLst>
  <pc:docChgLst>
    <pc:chgData name="Laura Allen" userId="S::laura.allen@emerge.org.au::3491b557-e6d9-43d0-8fb4-908602f9a6f6" providerId="AD" clId="Web-{A685182B-0D57-1CF1-46A7-450BA55270FE}"/>
    <pc:docChg chg="mod addSld delSld modSld">
      <pc:chgData name="Laura Allen" userId="S::laura.allen@emerge.org.au::3491b557-e6d9-43d0-8fb4-908602f9a6f6" providerId="AD" clId="Web-{A685182B-0D57-1CF1-46A7-450BA55270FE}" dt="2023-03-31T06:03:13.821" v="307" actId="1076"/>
      <pc:docMkLst>
        <pc:docMk/>
      </pc:docMkLst>
      <pc:sldChg chg="addSp delSp modSp modCm">
        <pc:chgData name="Laura Allen" userId="S::laura.allen@emerge.org.au::3491b557-e6d9-43d0-8fb4-908602f9a6f6" providerId="AD" clId="Web-{A685182B-0D57-1CF1-46A7-450BA55270FE}" dt="2023-03-31T01:04:48.747" v="166" actId="1076"/>
        <pc:sldMkLst>
          <pc:docMk/>
          <pc:sldMk cId="1514709886" sldId="259"/>
        </pc:sldMkLst>
        <pc:spChg chg="mod">
          <ac:chgData name="Laura Allen" userId="S::laura.allen@emerge.org.au::3491b557-e6d9-43d0-8fb4-908602f9a6f6" providerId="AD" clId="Web-{A685182B-0D57-1CF1-46A7-450BA55270FE}" dt="2023-03-31T01:02:48.209" v="151" actId="1076"/>
          <ac:spMkLst>
            <pc:docMk/>
            <pc:sldMk cId="1514709886" sldId="259"/>
            <ac:spMk id="2" creationId="{6CED32D8-E43F-5392-D34B-845AB14E39C9}"/>
          </ac:spMkLst>
        </pc:spChg>
        <pc:spChg chg="mod">
          <ac:chgData name="Laura Allen" userId="S::laura.allen@emerge.org.au::3491b557-e6d9-43d0-8fb4-908602f9a6f6" providerId="AD" clId="Web-{A685182B-0D57-1CF1-46A7-450BA55270FE}" dt="2023-03-31T00:57:23.988" v="135" actId="14100"/>
          <ac:spMkLst>
            <pc:docMk/>
            <pc:sldMk cId="1514709886" sldId="259"/>
            <ac:spMk id="7" creationId="{68DDC3FE-FFC4-B8C3-1966-D0F88E628DBE}"/>
          </ac:spMkLst>
        </pc:spChg>
        <pc:spChg chg="ord">
          <ac:chgData name="Laura Allen" userId="S::laura.allen@emerge.org.au::3491b557-e6d9-43d0-8fb4-908602f9a6f6" providerId="AD" clId="Web-{A685182B-0D57-1CF1-46A7-450BA55270FE}" dt="2023-03-31T01:02:32.739" v="149"/>
          <ac:spMkLst>
            <pc:docMk/>
            <pc:sldMk cId="1514709886" sldId="259"/>
            <ac:spMk id="26" creationId="{7FF47CB7-972F-479F-A36D-9E72D26EC8DA}"/>
          </ac:spMkLst>
        </pc:spChg>
        <pc:graphicFrameChg chg="mod modGraphic">
          <ac:chgData name="Laura Allen" userId="S::laura.allen@emerge.org.au::3491b557-e6d9-43d0-8fb4-908602f9a6f6" providerId="AD" clId="Web-{A685182B-0D57-1CF1-46A7-450BA55270FE}" dt="2023-03-31T01:04:12.135" v="158" actId="1076"/>
          <ac:graphicFrameMkLst>
            <pc:docMk/>
            <pc:sldMk cId="1514709886" sldId="259"/>
            <ac:graphicFrameMk id="24" creationId="{052D4AA2-1548-DFB0-6929-5BA8518D817E}"/>
          </ac:graphicFrameMkLst>
        </pc:graphicFrameChg>
        <pc:picChg chg="add del mod">
          <ac:chgData name="Laura Allen" userId="S::laura.allen@emerge.org.au::3491b557-e6d9-43d0-8fb4-908602f9a6f6" providerId="AD" clId="Web-{A685182B-0D57-1CF1-46A7-450BA55270FE}" dt="2023-03-31T01:02:58.460" v="153"/>
          <ac:picMkLst>
            <pc:docMk/>
            <pc:sldMk cId="1514709886" sldId="259"/>
            <ac:picMk id="151" creationId="{77E97146-CF79-71A3-7E4A-2F623F423086}"/>
          </ac:picMkLst>
        </pc:picChg>
        <pc:picChg chg="add mod">
          <ac:chgData name="Laura Allen" userId="S::laura.allen@emerge.org.au::3491b557-e6d9-43d0-8fb4-908602f9a6f6" providerId="AD" clId="Web-{A685182B-0D57-1CF1-46A7-450BA55270FE}" dt="2023-03-31T01:04:48.747" v="166" actId="1076"/>
          <ac:picMkLst>
            <pc:docMk/>
            <pc:sldMk cId="1514709886" sldId="259"/>
            <ac:picMk id="173" creationId="{ED8EC33C-FE79-64EE-550F-B4BA39ECD03A}"/>
          </ac:picMkLst>
        </pc:picChg>
        <pc:picChg chg="mod ord">
          <ac:chgData name="Laura Allen" userId="S::laura.allen@emerge.org.au::3491b557-e6d9-43d0-8fb4-908602f9a6f6" providerId="AD" clId="Web-{A685182B-0D57-1CF1-46A7-450BA55270FE}" dt="2023-03-31T01:04:45.012" v="165" actId="1076"/>
          <ac:picMkLst>
            <pc:docMk/>
            <pc:sldMk cId="1514709886" sldId="259"/>
            <ac:picMk id="178" creationId="{E2108AC8-4D38-574E-1270-D33F1615602E}"/>
          </ac:picMkLst>
        </pc:picChg>
        <pc:extLst>
          <p:ext xmlns:p="http://schemas.openxmlformats.org/presentationml/2006/main" uri="{D6D511B9-2390-475A-947B-AFAB55BFBCF1}">
            <pc226:cmChg xmlns:pc226="http://schemas.microsoft.com/office/powerpoint/2022/06/main/command" chg="">
              <pc226:chgData name="Laura Allen" userId="S::laura.allen@emerge.org.au::3491b557-e6d9-43d0-8fb4-908602f9a6f6" providerId="AD" clId="Web-{A685182B-0D57-1CF1-46A7-450BA55270FE}" dt="2023-03-30T23:02:40.597" v="1"/>
              <pc2:cmMkLst xmlns:pc2="http://schemas.microsoft.com/office/powerpoint/2019/9/main/command">
                <pc:docMk/>
                <pc:sldMk cId="1514709886" sldId="259"/>
                <pc2:cmMk id="{11DEEB35-09B8-4112-A2CE-D8C3FD62C447}"/>
              </pc2:cmMkLst>
              <pc226:cmRplyChg chg="add">
                <pc226:chgData name="Laura Allen" userId="S::laura.allen@emerge.org.au::3491b557-e6d9-43d0-8fb4-908602f9a6f6" providerId="AD" clId="Web-{A685182B-0D57-1CF1-46A7-450BA55270FE}" dt="2023-03-30T23:02:40.597" v="1"/>
                <pc2:cmRplyMkLst xmlns:pc2="http://schemas.microsoft.com/office/powerpoint/2019/9/main/command">
                  <pc:docMk/>
                  <pc:sldMk cId="1514709886" sldId="259"/>
                  <pc2:cmMk id="{11DEEB35-09B8-4112-A2CE-D8C3FD62C447}"/>
                  <pc2:cmRplyMk id="{E649EB2D-61DE-47E0-8891-ED1769E17EDE}"/>
                </pc2:cmRplyMkLst>
              </pc226:cmRplyChg>
            </pc226:cmChg>
          </p:ext>
        </pc:extLst>
      </pc:sldChg>
      <pc:sldChg chg="delSp modSp">
        <pc:chgData name="Laura Allen" userId="S::laura.allen@emerge.org.au::3491b557-e6d9-43d0-8fb4-908602f9a6f6" providerId="AD" clId="Web-{A685182B-0D57-1CF1-46A7-450BA55270FE}" dt="2023-03-31T02:42:34.249" v="175" actId="1076"/>
        <pc:sldMkLst>
          <pc:docMk/>
          <pc:sldMk cId="2254349957" sldId="307"/>
        </pc:sldMkLst>
        <pc:spChg chg="mod">
          <ac:chgData name="Laura Allen" userId="S::laura.allen@emerge.org.au::3491b557-e6d9-43d0-8fb4-908602f9a6f6" providerId="AD" clId="Web-{A685182B-0D57-1CF1-46A7-450BA55270FE}" dt="2023-03-31T01:59:31.464" v="168"/>
          <ac:spMkLst>
            <pc:docMk/>
            <pc:sldMk cId="2254349957" sldId="307"/>
            <ac:spMk id="5" creationId="{C193B715-F460-FB87-B449-86BB883007CB}"/>
          </ac:spMkLst>
        </pc:spChg>
        <pc:spChg chg="del">
          <ac:chgData name="Laura Allen" userId="S::laura.allen@emerge.org.au::3491b557-e6d9-43d0-8fb4-908602f9a6f6" providerId="AD" clId="Web-{A685182B-0D57-1CF1-46A7-450BA55270FE}" dt="2023-03-31T00:07:52.802" v="17"/>
          <ac:spMkLst>
            <pc:docMk/>
            <pc:sldMk cId="2254349957" sldId="307"/>
            <ac:spMk id="7" creationId="{3F146F07-0566-3763-EDBA-2F3D34C9236D}"/>
          </ac:spMkLst>
        </pc:spChg>
        <pc:picChg chg="mod ord">
          <ac:chgData name="Laura Allen" userId="S::laura.allen@emerge.org.au::3491b557-e6d9-43d0-8fb4-908602f9a6f6" providerId="AD" clId="Web-{A685182B-0D57-1CF1-46A7-450BA55270FE}" dt="2023-03-31T02:42:34.249" v="175" actId="1076"/>
          <ac:picMkLst>
            <pc:docMk/>
            <pc:sldMk cId="2254349957" sldId="307"/>
            <ac:picMk id="10" creationId="{655F82EB-812C-19A6-5384-C62C51A3CB8E}"/>
          </ac:picMkLst>
        </pc:picChg>
        <pc:picChg chg="mod ord">
          <ac:chgData name="Laura Allen" userId="S::laura.allen@emerge.org.au::3491b557-e6d9-43d0-8fb4-908602f9a6f6" providerId="AD" clId="Web-{A685182B-0D57-1CF1-46A7-450BA55270FE}" dt="2023-03-31T00:07:24.021" v="13" actId="1076"/>
          <ac:picMkLst>
            <pc:docMk/>
            <pc:sldMk cId="2254349957" sldId="307"/>
            <ac:picMk id="12" creationId="{99471A89-8964-D97A-504C-C4B55FFFBE0E}"/>
          </ac:picMkLst>
        </pc:picChg>
      </pc:sldChg>
      <pc:sldChg chg="modSp">
        <pc:chgData name="Laura Allen" userId="S::laura.allen@emerge.org.au::3491b557-e6d9-43d0-8fb4-908602f9a6f6" providerId="AD" clId="Web-{A685182B-0D57-1CF1-46A7-450BA55270FE}" dt="2023-03-31T00:53:39.133" v="113" actId="14100"/>
        <pc:sldMkLst>
          <pc:docMk/>
          <pc:sldMk cId="2423470168" sldId="308"/>
        </pc:sldMkLst>
        <pc:spChg chg="mod">
          <ac:chgData name="Laura Allen" userId="S::laura.allen@emerge.org.au::3491b557-e6d9-43d0-8fb4-908602f9a6f6" providerId="AD" clId="Web-{A685182B-0D57-1CF1-46A7-450BA55270FE}" dt="2023-03-31T00:53:39.133" v="113" actId="14100"/>
          <ac:spMkLst>
            <pc:docMk/>
            <pc:sldMk cId="2423470168" sldId="308"/>
            <ac:spMk id="2" creationId="{D6C2D497-C232-D0BF-718E-FFB52427ACAC}"/>
          </ac:spMkLst>
        </pc:spChg>
      </pc:sldChg>
      <pc:sldChg chg="addSp delSp modSp add del">
        <pc:chgData name="Laura Allen" userId="S::laura.allen@emerge.org.au::3491b557-e6d9-43d0-8fb4-908602f9a6f6" providerId="AD" clId="Web-{A685182B-0D57-1CF1-46A7-450BA55270FE}" dt="2023-03-31T03:26:49.650" v="195" actId="1076"/>
        <pc:sldMkLst>
          <pc:docMk/>
          <pc:sldMk cId="2915802179" sldId="309"/>
        </pc:sldMkLst>
        <pc:spChg chg="add del mod">
          <ac:chgData name="Laura Allen" userId="S::laura.allen@emerge.org.au::3491b557-e6d9-43d0-8fb4-908602f9a6f6" providerId="AD" clId="Web-{A685182B-0D57-1CF1-46A7-450BA55270FE}" dt="2023-03-31T03:26:49.650" v="195" actId="1076"/>
          <ac:spMkLst>
            <pc:docMk/>
            <pc:sldMk cId="2915802179" sldId="309"/>
            <ac:spMk id="2" creationId="{A7D8B6EA-2462-C142-5F6F-B4455469640F}"/>
          </ac:spMkLst>
        </pc:spChg>
        <pc:spChg chg="mod">
          <ac:chgData name="Laura Allen" userId="S::laura.allen@emerge.org.au::3491b557-e6d9-43d0-8fb4-908602f9a6f6" providerId="AD" clId="Web-{A685182B-0D57-1CF1-46A7-450BA55270FE}" dt="2023-03-31T01:00:17.060" v="143" actId="1076"/>
          <ac:spMkLst>
            <pc:docMk/>
            <pc:sldMk cId="2915802179" sldId="309"/>
            <ac:spMk id="5" creationId="{DE0881C5-8608-CC58-5C1C-E806078C5ADC}"/>
          </ac:spMkLst>
        </pc:spChg>
        <pc:spChg chg="add mod">
          <ac:chgData name="Laura Allen" userId="S::laura.allen@emerge.org.au::3491b557-e6d9-43d0-8fb4-908602f9a6f6" providerId="AD" clId="Web-{A685182B-0D57-1CF1-46A7-450BA55270FE}" dt="2023-03-31T03:25:58.758" v="185" actId="1076"/>
          <ac:spMkLst>
            <pc:docMk/>
            <pc:sldMk cId="2915802179" sldId="309"/>
            <ac:spMk id="10" creationId="{E4076F9E-AFB1-5834-760F-EEF635812B1D}"/>
          </ac:spMkLst>
        </pc:spChg>
        <pc:graphicFrameChg chg="mod modGraphic">
          <ac:chgData name="Laura Allen" userId="S::laura.allen@emerge.org.au::3491b557-e6d9-43d0-8fb4-908602f9a6f6" providerId="AD" clId="Web-{A685182B-0D57-1CF1-46A7-450BA55270FE}" dt="2023-03-31T03:26:05.040" v="186"/>
          <ac:graphicFrameMkLst>
            <pc:docMk/>
            <pc:sldMk cId="2915802179" sldId="309"/>
            <ac:graphicFrameMk id="4" creationId="{681E5C08-61E0-7EEF-B8A6-76472632F522}"/>
          </ac:graphicFrameMkLst>
        </pc:graphicFrameChg>
        <pc:graphicFrameChg chg="add del mod">
          <ac:chgData name="Laura Allen" userId="S::laura.allen@emerge.org.au::3491b557-e6d9-43d0-8fb4-908602f9a6f6" providerId="AD" clId="Web-{A685182B-0D57-1CF1-46A7-450BA55270FE}" dt="2023-03-31T00:59:00.244" v="141"/>
          <ac:graphicFrameMkLst>
            <pc:docMk/>
            <pc:sldMk cId="2915802179" sldId="309"/>
            <ac:graphicFrameMk id="6" creationId="{86ADC8F6-04D6-71E1-2B6B-D88031124326}"/>
          </ac:graphicFrameMkLst>
        </pc:graphicFrameChg>
        <pc:picChg chg="add del mod">
          <ac:chgData name="Laura Allen" userId="S::laura.allen@emerge.org.au::3491b557-e6d9-43d0-8fb4-908602f9a6f6" providerId="AD" clId="Web-{A685182B-0D57-1CF1-46A7-450BA55270FE}" dt="2023-03-31T03:26:29.056" v="193"/>
          <ac:picMkLst>
            <pc:docMk/>
            <pc:sldMk cId="2915802179" sldId="309"/>
            <ac:picMk id="6" creationId="{640E5B13-9E3B-9EB4-A390-4870FD765D13}"/>
          </ac:picMkLst>
        </pc:picChg>
        <pc:picChg chg="add del">
          <ac:chgData name="Laura Allen" userId="S::laura.allen@emerge.org.au::3491b557-e6d9-43d0-8fb4-908602f9a6f6" providerId="AD" clId="Web-{A685182B-0D57-1CF1-46A7-450BA55270FE}" dt="2023-03-31T03:25:28.195" v="180"/>
          <ac:picMkLst>
            <pc:docMk/>
            <pc:sldMk cId="2915802179" sldId="309"/>
            <ac:picMk id="9" creationId="{50DCA3CF-8FF1-E4F1-5CE9-ABA5214536C2}"/>
          </ac:picMkLst>
        </pc:picChg>
      </pc:sldChg>
      <pc:sldChg chg="delSp modSp del modCm">
        <pc:chgData name="Laura Allen" userId="S::laura.allen@emerge.org.au::3491b557-e6d9-43d0-8fb4-908602f9a6f6" providerId="AD" clId="Web-{A685182B-0D57-1CF1-46A7-450BA55270FE}" dt="2023-03-31T00:52:10.753" v="105"/>
        <pc:sldMkLst>
          <pc:docMk/>
          <pc:sldMk cId="1725622827" sldId="310"/>
        </pc:sldMkLst>
        <pc:spChg chg="del mod">
          <ac:chgData name="Laura Allen" userId="S::laura.allen@emerge.org.au::3491b557-e6d9-43d0-8fb4-908602f9a6f6" providerId="AD" clId="Web-{A685182B-0D57-1CF1-46A7-450BA55270FE}" dt="2023-03-31T00:21:22.835" v="62"/>
          <ac:spMkLst>
            <pc:docMk/>
            <pc:sldMk cId="1725622827" sldId="310"/>
            <ac:spMk id="7" creationId="{FCD5731B-B61B-92C5-B513-E4A26B10F745}"/>
          </ac:spMkLst>
        </pc:spChg>
        <pc:spChg chg="mod">
          <ac:chgData name="Laura Allen" userId="S::laura.allen@emerge.org.au::3491b557-e6d9-43d0-8fb4-908602f9a6f6" providerId="AD" clId="Web-{A685182B-0D57-1CF1-46A7-450BA55270FE}" dt="2023-03-31T00:18:17.394" v="25" actId="1076"/>
          <ac:spMkLst>
            <pc:docMk/>
            <pc:sldMk cId="1725622827" sldId="310"/>
            <ac:spMk id="8" creationId="{DE661DD1-60C2-0808-93F0-70659B05ED71}"/>
          </ac:spMkLst>
        </pc:spChg>
        <pc:picChg chg="mod">
          <ac:chgData name="Laura Allen" userId="S::laura.allen@emerge.org.au::3491b557-e6d9-43d0-8fb4-908602f9a6f6" providerId="AD" clId="Web-{A685182B-0D57-1CF1-46A7-450BA55270FE}" dt="2023-03-31T00:18:21.738" v="26" actId="1076"/>
          <ac:picMkLst>
            <pc:docMk/>
            <pc:sldMk cId="1725622827" sldId="310"/>
            <ac:picMk id="5" creationId="{CEF0AC00-0768-A53E-F0B8-2F8E2AF8D189}"/>
          </ac:picMkLst>
        </pc:picChg>
        <pc:picChg chg="del">
          <ac:chgData name="Laura Allen" userId="S::laura.allen@emerge.org.au::3491b557-e6d9-43d0-8fb4-908602f9a6f6" providerId="AD" clId="Web-{A685182B-0D57-1CF1-46A7-450BA55270FE}" dt="2023-03-31T00:17:58.268" v="23"/>
          <ac:picMkLst>
            <pc:docMk/>
            <pc:sldMk cId="1725622827" sldId="310"/>
            <ac:picMk id="6" creationId="{8715ADB4-4F44-CD32-209B-86D9F4702A60}"/>
          </ac:picMkLst>
        </pc:picChg>
        <pc:picChg chg="del">
          <ac:chgData name="Laura Allen" userId="S::laura.allen@emerge.org.au::3491b557-e6d9-43d0-8fb4-908602f9a6f6" providerId="AD" clId="Web-{A685182B-0D57-1CF1-46A7-450BA55270FE}" dt="2023-03-31T00:17:56.628" v="22"/>
          <ac:picMkLst>
            <pc:docMk/>
            <pc:sldMk cId="1725622827" sldId="310"/>
            <ac:picMk id="9" creationId="{1A0704FE-F069-A3B7-E97B-D3E3A56353BF}"/>
          </ac:picMkLst>
        </pc:picChg>
        <pc:extLst>
          <p:ext xmlns:p="http://schemas.openxmlformats.org/presentationml/2006/main" uri="{D6D511B9-2390-475A-947B-AFAB55BFBCF1}">
            <pc226:cmChg xmlns:pc226="http://schemas.microsoft.com/office/powerpoint/2022/06/main/command" chg="">
              <pc226:chgData name="Laura Allen" userId="S::laura.allen@emerge.org.au::3491b557-e6d9-43d0-8fb4-908602f9a6f6" providerId="AD" clId="Web-{A685182B-0D57-1CF1-46A7-450BA55270FE}" dt="2023-03-30T23:15:59.172" v="6"/>
              <pc2:cmMkLst xmlns:pc2="http://schemas.microsoft.com/office/powerpoint/2019/9/main/command">
                <pc:docMk/>
                <pc:sldMk cId="1725622827" sldId="310"/>
                <pc2:cmMk id="{AC5DDC75-5331-40EF-BAF3-C3A281FFCE82}"/>
              </pc2:cmMkLst>
              <pc226:cmRplyChg chg="add">
                <pc226:chgData name="Laura Allen" userId="S::laura.allen@emerge.org.au::3491b557-e6d9-43d0-8fb4-908602f9a6f6" providerId="AD" clId="Web-{A685182B-0D57-1CF1-46A7-450BA55270FE}" dt="2023-03-30T23:15:59.172" v="6"/>
                <pc2:cmRplyMkLst xmlns:pc2="http://schemas.microsoft.com/office/powerpoint/2019/9/main/command">
                  <pc:docMk/>
                  <pc:sldMk cId="1725622827" sldId="310"/>
                  <pc2:cmMk id="{AC5DDC75-5331-40EF-BAF3-C3A281FFCE82}"/>
                  <pc2:cmRplyMk id="{CFAF680F-69B9-4607-A304-D775A12AB364}"/>
                </pc2:cmRplyMkLst>
              </pc226:cmRplyChg>
            </pc226:cmChg>
          </p:ext>
        </pc:extLst>
      </pc:sldChg>
      <pc:sldChg chg="addSp delSp modSp">
        <pc:chgData name="Laura Allen" userId="S::laura.allen@emerge.org.au::3491b557-e6d9-43d0-8fb4-908602f9a6f6" providerId="AD" clId="Web-{A685182B-0D57-1CF1-46A7-450BA55270FE}" dt="2023-03-31T05:57:48.655" v="280" actId="14100"/>
        <pc:sldMkLst>
          <pc:docMk/>
          <pc:sldMk cId="2573215124" sldId="311"/>
        </pc:sldMkLst>
        <pc:spChg chg="add del mod">
          <ac:chgData name="Laura Allen" userId="S::laura.allen@emerge.org.au::3491b557-e6d9-43d0-8fb4-908602f9a6f6" providerId="AD" clId="Web-{A685182B-0D57-1CF1-46A7-450BA55270FE}" dt="2023-03-31T03:26:35.338" v="194"/>
          <ac:spMkLst>
            <pc:docMk/>
            <pc:sldMk cId="2573215124" sldId="311"/>
            <ac:spMk id="7" creationId="{19961EB6-9042-D01C-5BC9-2810AF605E0D}"/>
          </ac:spMkLst>
        </pc:spChg>
        <pc:picChg chg="mod">
          <ac:chgData name="Laura Allen" userId="S::laura.allen@emerge.org.au::3491b557-e6d9-43d0-8fb4-908602f9a6f6" providerId="AD" clId="Web-{A685182B-0D57-1CF1-46A7-450BA55270FE}" dt="2023-03-31T05:57:48.655" v="280" actId="14100"/>
          <ac:picMkLst>
            <pc:docMk/>
            <pc:sldMk cId="2573215124" sldId="311"/>
            <ac:picMk id="5" creationId="{303F7735-ED76-2B3D-808D-62821448A2C9}"/>
          </ac:picMkLst>
        </pc:picChg>
      </pc:sldChg>
      <pc:sldChg chg="modSp">
        <pc:chgData name="Laura Allen" userId="S::laura.allen@emerge.org.au::3491b557-e6d9-43d0-8fb4-908602f9a6f6" providerId="AD" clId="Web-{A685182B-0D57-1CF1-46A7-450BA55270FE}" dt="2023-03-31T00:52:25.425" v="106" actId="20577"/>
        <pc:sldMkLst>
          <pc:docMk/>
          <pc:sldMk cId="2864850875" sldId="312"/>
        </pc:sldMkLst>
        <pc:spChg chg="mod">
          <ac:chgData name="Laura Allen" userId="S::laura.allen@emerge.org.au::3491b557-e6d9-43d0-8fb4-908602f9a6f6" providerId="AD" clId="Web-{A685182B-0D57-1CF1-46A7-450BA55270FE}" dt="2023-03-31T00:52:25.425" v="106" actId="20577"/>
          <ac:spMkLst>
            <pc:docMk/>
            <pc:sldMk cId="2864850875" sldId="312"/>
            <ac:spMk id="8" creationId="{DE661DD1-60C2-0808-93F0-70659B05ED71}"/>
          </ac:spMkLst>
        </pc:spChg>
      </pc:sldChg>
      <pc:sldChg chg="modSp">
        <pc:chgData name="Laura Allen" userId="S::laura.allen@emerge.org.au::3491b557-e6d9-43d0-8fb4-908602f9a6f6" providerId="AD" clId="Web-{A685182B-0D57-1CF1-46A7-450BA55270FE}" dt="2023-03-31T05:48:47.590" v="211" actId="20577"/>
        <pc:sldMkLst>
          <pc:docMk/>
          <pc:sldMk cId="2661790684" sldId="315"/>
        </pc:sldMkLst>
        <pc:graphicFrameChg chg="modGraphic">
          <ac:chgData name="Laura Allen" userId="S::laura.allen@emerge.org.au::3491b557-e6d9-43d0-8fb4-908602f9a6f6" providerId="AD" clId="Web-{A685182B-0D57-1CF1-46A7-450BA55270FE}" dt="2023-03-31T05:48:47.590" v="211" actId="20577"/>
          <ac:graphicFrameMkLst>
            <pc:docMk/>
            <pc:sldMk cId="2661790684" sldId="315"/>
            <ac:graphicFrameMk id="79" creationId="{E2D51C7F-B5AF-F5F5-FA9B-EF934077F68D}"/>
          </ac:graphicFrameMkLst>
        </pc:graphicFrameChg>
      </pc:sldChg>
      <pc:sldChg chg="modSp">
        <pc:chgData name="Laura Allen" userId="S::laura.allen@emerge.org.au::3491b557-e6d9-43d0-8fb4-908602f9a6f6" providerId="AD" clId="Web-{A685182B-0D57-1CF1-46A7-450BA55270FE}" dt="2023-03-31T00:10:02.133" v="19" actId="1076"/>
        <pc:sldMkLst>
          <pc:docMk/>
          <pc:sldMk cId="1993702428" sldId="317"/>
        </pc:sldMkLst>
        <pc:picChg chg="mod">
          <ac:chgData name="Laura Allen" userId="S::laura.allen@emerge.org.au::3491b557-e6d9-43d0-8fb4-908602f9a6f6" providerId="AD" clId="Web-{A685182B-0D57-1CF1-46A7-450BA55270FE}" dt="2023-03-31T00:10:02.133" v="19" actId="1076"/>
          <ac:picMkLst>
            <pc:docMk/>
            <pc:sldMk cId="1993702428" sldId="317"/>
            <ac:picMk id="8" creationId="{6479BCF7-6797-C6B6-6B2A-CB8273E946E4}"/>
          </ac:picMkLst>
        </pc:picChg>
      </pc:sldChg>
      <pc:sldChg chg="addSp delSp modSp add mod replId setBg">
        <pc:chgData name="Laura Allen" userId="S::laura.allen@emerge.org.au::3491b557-e6d9-43d0-8fb4-908602f9a6f6" providerId="AD" clId="Web-{A685182B-0D57-1CF1-46A7-450BA55270FE}" dt="2023-03-31T05:55:53.151" v="259" actId="20577"/>
        <pc:sldMkLst>
          <pc:docMk/>
          <pc:sldMk cId="3251966005" sldId="318"/>
        </pc:sldMkLst>
        <pc:spChg chg="add mod">
          <ac:chgData name="Laura Allen" userId="S::laura.allen@emerge.org.au::3491b557-e6d9-43d0-8fb4-908602f9a6f6" providerId="AD" clId="Web-{A685182B-0D57-1CF1-46A7-450BA55270FE}" dt="2023-03-31T05:55:53.151" v="259" actId="20577"/>
          <ac:spMkLst>
            <pc:docMk/>
            <pc:sldMk cId="3251966005" sldId="318"/>
            <ac:spMk id="2" creationId="{A73B22EC-C23E-783B-397F-4725A7A9CE88}"/>
          </ac:spMkLst>
        </pc:spChg>
        <pc:spChg chg="del mod">
          <ac:chgData name="Laura Allen" userId="S::laura.allen@emerge.org.au::3491b557-e6d9-43d0-8fb4-908602f9a6f6" providerId="AD" clId="Web-{A685182B-0D57-1CF1-46A7-450BA55270FE}" dt="2023-03-31T00:20:41.022" v="50"/>
          <ac:spMkLst>
            <pc:docMk/>
            <pc:sldMk cId="3251966005" sldId="318"/>
            <ac:spMk id="2" creationId="{A7D8B6EA-2462-C142-5F6F-B4455469640F}"/>
          </ac:spMkLst>
        </pc:spChg>
        <pc:spChg chg="del mod">
          <ac:chgData name="Laura Allen" userId="S::laura.allen@emerge.org.au::3491b557-e6d9-43d0-8fb4-908602f9a6f6" providerId="AD" clId="Web-{A685182B-0D57-1CF1-46A7-450BA55270FE}" dt="2023-03-31T00:20:45.413" v="53"/>
          <ac:spMkLst>
            <pc:docMk/>
            <pc:sldMk cId="3251966005" sldId="318"/>
            <ac:spMk id="5" creationId="{DE0881C5-8608-CC58-5C1C-E806078C5ADC}"/>
          </ac:spMkLst>
        </pc:spChg>
        <pc:spChg chg="add mod ord">
          <ac:chgData name="Laura Allen" userId="S::laura.allen@emerge.org.au::3491b557-e6d9-43d0-8fb4-908602f9a6f6" providerId="AD" clId="Web-{A685182B-0D57-1CF1-46A7-450BA55270FE}" dt="2023-03-31T05:55:45.666" v="258" actId="20577"/>
          <ac:spMkLst>
            <pc:docMk/>
            <pc:sldMk cId="3251966005" sldId="318"/>
            <ac:spMk id="7" creationId="{DBD663C6-3093-7696-285B-E01791DAF615}"/>
          </ac:spMkLst>
        </pc:spChg>
        <pc:spChg chg="del">
          <ac:chgData name="Laura Allen" userId="S::laura.allen@emerge.org.au::3491b557-e6d9-43d0-8fb4-908602f9a6f6" providerId="AD" clId="Web-{A685182B-0D57-1CF1-46A7-450BA55270FE}" dt="2023-03-31T00:20:52.569" v="55"/>
          <ac:spMkLst>
            <pc:docMk/>
            <pc:sldMk cId="3251966005" sldId="318"/>
            <ac:spMk id="8" creationId="{DE661DD1-60C2-0808-93F0-70659B05ED71}"/>
          </ac:spMkLst>
        </pc:spChg>
        <pc:spChg chg="add mod">
          <ac:chgData name="Laura Allen" userId="S::laura.allen@emerge.org.au::3491b557-e6d9-43d0-8fb4-908602f9a6f6" providerId="AD" clId="Web-{A685182B-0D57-1CF1-46A7-450BA55270FE}" dt="2023-03-31T05:53:24.271" v="239" actId="20577"/>
          <ac:spMkLst>
            <pc:docMk/>
            <pc:sldMk cId="3251966005" sldId="318"/>
            <ac:spMk id="10" creationId="{559B3C39-21E1-ADCE-EE73-6A5183E13C0E}"/>
          </ac:spMkLst>
        </pc:spChg>
        <pc:spChg chg="add del">
          <ac:chgData name="Laura Allen" userId="S::laura.allen@emerge.org.au::3491b557-e6d9-43d0-8fb4-908602f9a6f6" providerId="AD" clId="Web-{A685182B-0D57-1CF1-46A7-450BA55270FE}" dt="2023-03-31T05:52:22.254" v="217"/>
          <ac:spMkLst>
            <pc:docMk/>
            <pc:sldMk cId="3251966005" sldId="318"/>
            <ac:spMk id="20" creationId="{2B97F24A-32CE-4C1C-A50D-3016B394DCFB}"/>
          </ac:spMkLst>
        </pc:spChg>
        <pc:spChg chg="add del">
          <ac:chgData name="Laura Allen" userId="S::laura.allen@emerge.org.au::3491b557-e6d9-43d0-8fb4-908602f9a6f6" providerId="AD" clId="Web-{A685182B-0D57-1CF1-46A7-450BA55270FE}" dt="2023-03-31T05:52:22.254" v="217"/>
          <ac:spMkLst>
            <pc:docMk/>
            <pc:sldMk cId="3251966005" sldId="318"/>
            <ac:spMk id="22" creationId="{CD8B4F24-440B-49E9-B85D-733523DC064B}"/>
          </ac:spMkLst>
        </pc:spChg>
        <pc:grpChg chg="ord">
          <ac:chgData name="Laura Allen" userId="S::laura.allen@emerge.org.au::3491b557-e6d9-43d0-8fb4-908602f9a6f6" providerId="AD" clId="Web-{A685182B-0D57-1CF1-46A7-450BA55270FE}" dt="2023-03-31T05:52:22.254" v="217"/>
          <ac:grpSpMkLst>
            <pc:docMk/>
            <pc:sldMk cId="3251966005" sldId="318"/>
            <ac:grpSpMk id="11" creationId="{856675DF-85AB-FA52-5A7C-C1BC2B3D53F9}"/>
          </ac:grpSpMkLst>
        </pc:grpChg>
        <pc:graphicFrameChg chg="del">
          <ac:chgData name="Laura Allen" userId="S::laura.allen@emerge.org.au::3491b557-e6d9-43d0-8fb4-908602f9a6f6" providerId="AD" clId="Web-{A685182B-0D57-1CF1-46A7-450BA55270FE}" dt="2023-03-31T00:20:49.116" v="54"/>
          <ac:graphicFrameMkLst>
            <pc:docMk/>
            <pc:sldMk cId="3251966005" sldId="318"/>
            <ac:graphicFrameMk id="4" creationId="{681E5C08-61E0-7EEF-B8A6-76472632F522}"/>
          </ac:graphicFrameMkLst>
        </pc:graphicFrameChg>
        <pc:picChg chg="add del mod">
          <ac:chgData name="Laura Allen" userId="S::laura.allen@emerge.org.au::3491b557-e6d9-43d0-8fb4-908602f9a6f6" providerId="AD" clId="Web-{A685182B-0D57-1CF1-46A7-450BA55270FE}" dt="2023-03-31T00:21:02.554" v="57"/>
          <ac:picMkLst>
            <pc:docMk/>
            <pc:sldMk cId="3251966005" sldId="318"/>
            <ac:picMk id="3" creationId="{8E30CEFE-12C8-8FE4-7217-27CDF8A38E83}"/>
          </ac:picMkLst>
        </pc:picChg>
        <pc:picChg chg="add mod">
          <ac:chgData name="Laura Allen" userId="S::laura.allen@emerge.org.au::3491b557-e6d9-43d0-8fb4-908602f9a6f6" providerId="AD" clId="Web-{A685182B-0D57-1CF1-46A7-450BA55270FE}" dt="2023-03-31T05:54:51.883" v="252" actId="1076"/>
          <ac:picMkLst>
            <pc:docMk/>
            <pc:sldMk cId="3251966005" sldId="318"/>
            <ac:picMk id="15" creationId="{6DA2B0C5-D93F-3ED1-06E0-82A2EA6CF73D}"/>
          </ac:picMkLst>
        </pc:picChg>
      </pc:sldChg>
      <pc:sldChg chg="new">
        <pc:chgData name="Laura Allen" userId="S::laura.allen@emerge.org.au::3491b557-e6d9-43d0-8fb4-908602f9a6f6" providerId="AD" clId="Web-{A685182B-0D57-1CF1-46A7-450BA55270FE}" dt="2023-03-31T05:50:57.032" v="212"/>
        <pc:sldMkLst>
          <pc:docMk/>
          <pc:sldMk cId="2601286055" sldId="319"/>
        </pc:sldMkLst>
      </pc:sldChg>
      <pc:sldChg chg="addSp delSp modSp add mod replId setBg">
        <pc:chgData name="Laura Allen" userId="S::laura.allen@emerge.org.au::3491b557-e6d9-43d0-8fb4-908602f9a6f6" providerId="AD" clId="Web-{A685182B-0D57-1CF1-46A7-450BA55270FE}" dt="2023-03-31T06:03:13.821" v="307" actId="1076"/>
        <pc:sldMkLst>
          <pc:docMk/>
          <pc:sldMk cId="2214282872" sldId="320"/>
        </pc:sldMkLst>
        <pc:spChg chg="add mod">
          <ac:chgData name="Laura Allen" userId="S::laura.allen@emerge.org.au::3491b557-e6d9-43d0-8fb4-908602f9a6f6" providerId="AD" clId="Web-{A685182B-0D57-1CF1-46A7-450BA55270FE}" dt="2023-03-31T06:03:13.821" v="307" actId="1076"/>
          <ac:spMkLst>
            <pc:docMk/>
            <pc:sldMk cId="2214282872" sldId="320"/>
            <ac:spMk id="4" creationId="{268DF7ED-AE65-B585-DD21-E77DAC2F0A3E}"/>
          </ac:spMkLst>
        </pc:spChg>
        <pc:spChg chg="mod ord">
          <ac:chgData name="Laura Allen" userId="S::laura.allen@emerge.org.au::3491b557-e6d9-43d0-8fb4-908602f9a6f6" providerId="AD" clId="Web-{A685182B-0D57-1CF1-46A7-450BA55270FE}" dt="2023-03-31T06:03:09.540" v="306" actId="1076"/>
          <ac:spMkLst>
            <pc:docMk/>
            <pc:sldMk cId="2214282872" sldId="320"/>
            <ac:spMk id="7" creationId="{DBD663C6-3093-7696-285B-E01791DAF615}"/>
          </ac:spMkLst>
        </pc:spChg>
        <pc:spChg chg="mod">
          <ac:chgData name="Laura Allen" userId="S::laura.allen@emerge.org.au::3491b557-e6d9-43d0-8fb4-908602f9a6f6" providerId="AD" clId="Web-{A685182B-0D57-1CF1-46A7-450BA55270FE}" dt="2023-03-31T05:58:21.187" v="284"/>
          <ac:spMkLst>
            <pc:docMk/>
            <pc:sldMk cId="2214282872" sldId="320"/>
            <ac:spMk id="10" creationId="{559B3C39-21E1-ADCE-EE73-6A5183E13C0E}"/>
          </ac:spMkLst>
        </pc:spChg>
        <pc:spChg chg="add del">
          <ac:chgData name="Laura Allen" userId="S::laura.allen@emerge.org.au::3491b557-e6d9-43d0-8fb4-908602f9a6f6" providerId="AD" clId="Web-{A685182B-0D57-1CF1-46A7-450BA55270FE}" dt="2023-03-31T05:58:21.187" v="284"/>
          <ac:spMkLst>
            <pc:docMk/>
            <pc:sldMk cId="2214282872" sldId="320"/>
            <ac:spMk id="18" creationId="{327D73B4-9F5C-4A64-A179-51B9500CB8B5}"/>
          </ac:spMkLst>
        </pc:spChg>
        <pc:spChg chg="add del">
          <ac:chgData name="Laura Allen" userId="S::laura.allen@emerge.org.au::3491b557-e6d9-43d0-8fb4-908602f9a6f6" providerId="AD" clId="Web-{A685182B-0D57-1CF1-46A7-450BA55270FE}" dt="2023-03-31T05:58:21.187" v="284"/>
          <ac:spMkLst>
            <pc:docMk/>
            <pc:sldMk cId="2214282872" sldId="320"/>
            <ac:spMk id="20" creationId="{C1F06963-6374-4B48-844F-071A9BAAAE02}"/>
          </ac:spMkLst>
        </pc:spChg>
        <pc:spChg chg="add del">
          <ac:chgData name="Laura Allen" userId="S::laura.allen@emerge.org.au::3491b557-e6d9-43d0-8fb4-908602f9a6f6" providerId="AD" clId="Web-{A685182B-0D57-1CF1-46A7-450BA55270FE}" dt="2023-03-31T05:58:21.187" v="284"/>
          <ac:spMkLst>
            <pc:docMk/>
            <pc:sldMk cId="2214282872" sldId="320"/>
            <ac:spMk id="22" creationId="{6CB927A4-E432-4310-9CD5-E89FF5063179}"/>
          </ac:spMkLst>
        </pc:spChg>
        <pc:spChg chg="add del">
          <ac:chgData name="Laura Allen" userId="S::laura.allen@emerge.org.au::3491b557-e6d9-43d0-8fb4-908602f9a6f6" providerId="AD" clId="Web-{A685182B-0D57-1CF1-46A7-450BA55270FE}" dt="2023-03-31T05:58:21.187" v="284"/>
          <ac:spMkLst>
            <pc:docMk/>
            <pc:sldMk cId="2214282872" sldId="320"/>
            <ac:spMk id="24" creationId="{1453BF6C-B012-48B7-B4E8-6D7AC7C27D02}"/>
          </ac:spMkLst>
        </pc:spChg>
        <pc:spChg chg="add del">
          <ac:chgData name="Laura Allen" userId="S::laura.allen@emerge.org.au::3491b557-e6d9-43d0-8fb4-908602f9a6f6" providerId="AD" clId="Web-{A685182B-0D57-1CF1-46A7-450BA55270FE}" dt="2023-03-31T05:58:21.187" v="284"/>
          <ac:spMkLst>
            <pc:docMk/>
            <pc:sldMk cId="2214282872" sldId="320"/>
            <ac:spMk id="26" creationId="{E3020543-B24B-4EC4-8FFC-8DD88EEA91A8}"/>
          </ac:spMkLst>
        </pc:spChg>
        <pc:grpChg chg="ord">
          <ac:chgData name="Laura Allen" userId="S::laura.allen@emerge.org.au::3491b557-e6d9-43d0-8fb4-908602f9a6f6" providerId="AD" clId="Web-{A685182B-0D57-1CF1-46A7-450BA55270FE}" dt="2023-03-31T05:58:21.187" v="284"/>
          <ac:grpSpMkLst>
            <pc:docMk/>
            <pc:sldMk cId="2214282872" sldId="320"/>
            <ac:grpSpMk id="11" creationId="{856675DF-85AB-FA52-5A7C-C1BC2B3D53F9}"/>
          </ac:grpSpMkLst>
        </pc:grpChg>
        <pc:picChg chg="add mod">
          <ac:chgData name="Laura Allen" userId="S::laura.allen@emerge.org.au::3491b557-e6d9-43d0-8fb4-908602f9a6f6" providerId="AD" clId="Web-{A685182B-0D57-1CF1-46A7-450BA55270FE}" dt="2023-03-31T05:58:41.063" v="286" actId="1076"/>
          <ac:picMkLst>
            <pc:docMk/>
            <pc:sldMk cId="2214282872" sldId="320"/>
            <ac:picMk id="3" creationId="{9FE4CDED-FB97-6435-8964-43D321A40CD2}"/>
          </ac:picMkLst>
        </pc:picChg>
        <pc:picChg chg="del">
          <ac:chgData name="Laura Allen" userId="S::laura.allen@emerge.org.au::3491b557-e6d9-43d0-8fb4-908602f9a6f6" providerId="AD" clId="Web-{A685182B-0D57-1CF1-46A7-450BA55270FE}" dt="2023-03-31T05:56:01.620" v="260"/>
          <ac:picMkLst>
            <pc:docMk/>
            <pc:sldMk cId="2214282872" sldId="320"/>
            <ac:picMk id="15" creationId="{6DA2B0C5-D93F-3ED1-06E0-82A2EA6CF73D}"/>
          </ac:picMkLst>
        </pc:picChg>
        <pc:cxnChg chg="add del">
          <ac:chgData name="Laura Allen" userId="S::laura.allen@emerge.org.au::3491b557-e6d9-43d0-8fb4-908602f9a6f6" providerId="AD" clId="Web-{A685182B-0D57-1CF1-46A7-450BA55270FE}" dt="2023-03-31T05:58:21.187" v="284"/>
          <ac:cxnSpMkLst>
            <pc:docMk/>
            <pc:sldMk cId="2214282872" sldId="320"/>
            <ac:cxnSpMk id="28" creationId="{C49DA8F6-BCC1-4447-B54C-57856834B94B}"/>
          </ac:cxnSpMkLst>
        </pc:cxnChg>
      </pc:sldChg>
    </pc:docChg>
  </pc:docChgLst>
  <pc:docChgLst>
    <pc:chgData name="Laura Allen" userId="S::laura.allen@emerge.org.au::3491b557-e6d9-43d0-8fb4-908602f9a6f6" providerId="AD" clId="Web-{EA1AA8EA-A8C3-8A9D-9851-4D17B4F19D73}"/>
    <pc:docChg chg="addSld delSld modSld sldOrd addMainMaster modMainMaster">
      <pc:chgData name="Laura Allen" userId="S::laura.allen@emerge.org.au::3491b557-e6d9-43d0-8fb4-908602f9a6f6" providerId="AD" clId="Web-{EA1AA8EA-A8C3-8A9D-9851-4D17B4F19D73}" dt="2023-03-23T02:53:20.835" v="92" actId="20577"/>
      <pc:docMkLst>
        <pc:docMk/>
      </pc:docMkLst>
      <pc:sldChg chg="addSp ord">
        <pc:chgData name="Laura Allen" userId="S::laura.allen@emerge.org.au::3491b557-e6d9-43d0-8fb4-908602f9a6f6" providerId="AD" clId="Web-{EA1AA8EA-A8C3-8A9D-9851-4D17B4F19D73}" dt="2023-03-23T02:15:40.258" v="36"/>
        <pc:sldMkLst>
          <pc:docMk/>
          <pc:sldMk cId="109857222" sldId="256"/>
        </pc:sldMkLst>
        <pc:spChg chg="add">
          <ac:chgData name="Laura Allen" userId="S::laura.allen@emerge.org.au::3491b557-e6d9-43d0-8fb4-908602f9a6f6" providerId="AD" clId="Web-{EA1AA8EA-A8C3-8A9D-9851-4D17B4F19D73}" dt="2023-03-23T02:15:40.258" v="36"/>
          <ac:spMkLst>
            <pc:docMk/>
            <pc:sldMk cId="109857222" sldId="256"/>
            <ac:spMk id="4" creationId="{92DF661C-496C-F009-27A3-CC0CF415FE81}"/>
          </ac:spMkLst>
        </pc:spChg>
      </pc:sldChg>
      <pc:sldChg chg="modSp add">
        <pc:chgData name="Laura Allen" userId="S::laura.allen@emerge.org.au::3491b557-e6d9-43d0-8fb4-908602f9a6f6" providerId="AD" clId="Web-{EA1AA8EA-A8C3-8A9D-9851-4D17B4F19D73}" dt="2023-03-23T02:15:18.366" v="34" actId="20577"/>
        <pc:sldMkLst>
          <pc:docMk/>
          <pc:sldMk cId="4186071580" sldId="257"/>
        </pc:sldMkLst>
        <pc:spChg chg="mod">
          <ac:chgData name="Laura Allen" userId="S::laura.allen@emerge.org.au::3491b557-e6d9-43d0-8fb4-908602f9a6f6" providerId="AD" clId="Web-{EA1AA8EA-A8C3-8A9D-9851-4D17B4F19D73}" dt="2023-03-23T02:15:18.366" v="34" actId="20577"/>
          <ac:spMkLst>
            <pc:docMk/>
            <pc:sldMk cId="4186071580" sldId="257"/>
            <ac:spMk id="3" creationId="{68EF9B76-029F-5BED-CF90-32A435B91E90}"/>
          </ac:spMkLst>
        </pc:spChg>
        <pc:spChg chg="mod">
          <ac:chgData name="Laura Allen" userId="S::laura.allen@emerge.org.au::3491b557-e6d9-43d0-8fb4-908602f9a6f6" providerId="AD" clId="Web-{EA1AA8EA-A8C3-8A9D-9851-4D17B4F19D73}" dt="2023-03-23T02:14:30.646" v="5" actId="20577"/>
          <ac:spMkLst>
            <pc:docMk/>
            <pc:sldMk cId="4186071580" sldId="257"/>
            <ac:spMk id="4" creationId="{6F585951-9EF2-B4B2-5B9F-30292080F802}"/>
          </ac:spMkLst>
        </pc:spChg>
      </pc:sldChg>
      <pc:sldChg chg="add ord">
        <pc:chgData name="Laura Allen" userId="S::laura.allen@emerge.org.au::3491b557-e6d9-43d0-8fb4-908602f9a6f6" providerId="AD" clId="Web-{EA1AA8EA-A8C3-8A9D-9851-4D17B4F19D73}" dt="2023-03-23T02:15:57.227" v="38"/>
        <pc:sldMkLst>
          <pc:docMk/>
          <pc:sldMk cId="2058129689" sldId="258"/>
        </pc:sldMkLst>
      </pc:sldChg>
      <pc:sldChg chg="addSp delSp modSp add replId">
        <pc:chgData name="Laura Allen" userId="S::laura.allen@emerge.org.au::3491b557-e6d9-43d0-8fb4-908602f9a6f6" providerId="AD" clId="Web-{EA1AA8EA-A8C3-8A9D-9851-4D17B4F19D73}" dt="2023-03-23T02:53:20.835" v="92" actId="20577"/>
        <pc:sldMkLst>
          <pc:docMk/>
          <pc:sldMk cId="1514709886" sldId="259"/>
        </pc:sldMkLst>
        <pc:spChg chg="mod">
          <ac:chgData name="Laura Allen" userId="S::laura.allen@emerge.org.au::3491b557-e6d9-43d0-8fb4-908602f9a6f6" providerId="AD" clId="Web-{EA1AA8EA-A8C3-8A9D-9851-4D17B4F19D73}" dt="2023-03-23T02:16:11.024" v="42" actId="20577"/>
          <ac:spMkLst>
            <pc:docMk/>
            <pc:sldMk cId="1514709886" sldId="259"/>
            <ac:spMk id="2" creationId="{6CED32D8-E43F-5392-D34B-845AB14E39C9}"/>
          </ac:spMkLst>
        </pc:spChg>
        <pc:spChg chg="mod">
          <ac:chgData name="Laura Allen" userId="S::laura.allen@emerge.org.au::3491b557-e6d9-43d0-8fb4-908602f9a6f6" providerId="AD" clId="Web-{EA1AA8EA-A8C3-8A9D-9851-4D17B4F19D73}" dt="2023-03-23T02:32:21.113" v="78" actId="20577"/>
          <ac:spMkLst>
            <pc:docMk/>
            <pc:sldMk cId="1514709886" sldId="259"/>
            <ac:spMk id="3" creationId="{D4C69F67-8F3B-0FBB-6978-3D74906CD9A9}"/>
          </ac:spMkLst>
        </pc:spChg>
        <pc:spChg chg="add mod">
          <ac:chgData name="Laura Allen" userId="S::laura.allen@emerge.org.au::3491b557-e6d9-43d0-8fb4-908602f9a6f6" providerId="AD" clId="Web-{EA1AA8EA-A8C3-8A9D-9851-4D17B4F19D73}" dt="2023-03-23T02:18:49.622" v="59" actId="1076"/>
          <ac:spMkLst>
            <pc:docMk/>
            <pc:sldMk cId="1514709886" sldId="259"/>
            <ac:spMk id="5" creationId="{3FC6DE09-39FF-7300-F211-4C89CE9336B9}"/>
          </ac:spMkLst>
        </pc:spChg>
        <pc:spChg chg="add mod">
          <ac:chgData name="Laura Allen" userId="S::laura.allen@emerge.org.au::3491b557-e6d9-43d0-8fb4-908602f9a6f6" providerId="AD" clId="Web-{EA1AA8EA-A8C3-8A9D-9851-4D17B4F19D73}" dt="2023-03-23T02:19:07.920" v="67" actId="20577"/>
          <ac:spMkLst>
            <pc:docMk/>
            <pc:sldMk cId="1514709886" sldId="259"/>
            <ac:spMk id="7" creationId="{68DDC3FE-FFC4-B8C3-1966-D0F88E628DBE}"/>
          </ac:spMkLst>
        </pc:spChg>
        <pc:spChg chg="add mod">
          <ac:chgData name="Laura Allen" userId="S::laura.allen@emerge.org.au::3491b557-e6d9-43d0-8fb4-908602f9a6f6" providerId="AD" clId="Web-{EA1AA8EA-A8C3-8A9D-9851-4D17B4F19D73}" dt="2023-03-23T02:20:53.563" v="75" actId="1076"/>
          <ac:spMkLst>
            <pc:docMk/>
            <pc:sldMk cId="1514709886" sldId="259"/>
            <ac:spMk id="8" creationId="{1FF56D9A-FDCD-5E70-E169-A4B1365CA901}"/>
          </ac:spMkLst>
        </pc:spChg>
        <pc:spChg chg="mod">
          <ac:chgData name="Laura Allen" userId="S::laura.allen@emerge.org.au::3491b557-e6d9-43d0-8fb4-908602f9a6f6" providerId="AD" clId="Web-{EA1AA8EA-A8C3-8A9D-9851-4D17B4F19D73}" dt="2023-03-23T02:16:14.790" v="44" actId="20577"/>
          <ac:spMkLst>
            <pc:docMk/>
            <pc:sldMk cId="1514709886" sldId="259"/>
            <ac:spMk id="9" creationId="{2B4264E2-E256-B437-1600-801C3EF298E5}"/>
          </ac:spMkLst>
        </pc:spChg>
        <pc:spChg chg="mod">
          <ac:chgData name="Laura Allen" userId="S::laura.allen@emerge.org.au::3491b557-e6d9-43d0-8fb4-908602f9a6f6" providerId="AD" clId="Web-{EA1AA8EA-A8C3-8A9D-9851-4D17B4F19D73}" dt="2023-03-23T02:53:20.835" v="92" actId="20577"/>
          <ac:spMkLst>
            <pc:docMk/>
            <pc:sldMk cId="1514709886" sldId="259"/>
            <ac:spMk id="13" creationId="{4476E6D0-283A-ADF4-0272-C4C4CE2FEBEF}"/>
          </ac:spMkLst>
        </pc:spChg>
        <pc:picChg chg="del">
          <ac:chgData name="Laura Allen" userId="S::laura.allen@emerge.org.au::3491b557-e6d9-43d0-8fb4-908602f9a6f6" providerId="AD" clId="Web-{EA1AA8EA-A8C3-8A9D-9851-4D17B4F19D73}" dt="2023-03-23T02:16:07.883" v="40"/>
          <ac:picMkLst>
            <pc:docMk/>
            <pc:sldMk cId="1514709886" sldId="259"/>
            <ac:picMk id="3" creationId="{290F2863-A758-E0F2-D702-F76307910ADF}"/>
          </ac:picMkLst>
        </pc:picChg>
      </pc:sldChg>
      <pc:sldChg chg="add replId">
        <pc:chgData name="Laura Allen" userId="S::laura.allen@emerge.org.au::3491b557-e6d9-43d0-8fb4-908602f9a6f6" providerId="AD" clId="Web-{EA1AA8EA-A8C3-8A9D-9851-4D17B4F19D73}" dt="2023-03-23T02:16:19.368" v="45"/>
        <pc:sldMkLst>
          <pc:docMk/>
          <pc:sldMk cId="1304911020" sldId="260"/>
        </pc:sldMkLst>
      </pc:sldChg>
      <pc:sldChg chg="add replId">
        <pc:chgData name="Laura Allen" userId="S::laura.allen@emerge.org.au::3491b557-e6d9-43d0-8fb4-908602f9a6f6" providerId="AD" clId="Web-{EA1AA8EA-A8C3-8A9D-9851-4D17B4F19D73}" dt="2023-03-23T02:16:22.462" v="46"/>
        <pc:sldMkLst>
          <pc:docMk/>
          <pc:sldMk cId="479880870" sldId="261"/>
        </pc:sldMkLst>
      </pc:sldChg>
      <pc:sldChg chg="add ord">
        <pc:chgData name="Laura Allen" userId="S::laura.allen@emerge.org.au::3491b557-e6d9-43d0-8fb4-908602f9a6f6" providerId="AD" clId="Web-{EA1AA8EA-A8C3-8A9D-9851-4D17B4F19D73}" dt="2023-03-23T02:16:45.416" v="48"/>
        <pc:sldMkLst>
          <pc:docMk/>
          <pc:sldMk cId="2959783803" sldId="262"/>
        </pc:sldMkLst>
      </pc:sldChg>
      <pc:sldChg chg="add ord">
        <pc:chgData name="Laura Allen" userId="S::laura.allen@emerge.org.au::3491b557-e6d9-43d0-8fb4-908602f9a6f6" providerId="AD" clId="Web-{EA1AA8EA-A8C3-8A9D-9851-4D17B4F19D73}" dt="2023-03-23T02:17:23.698" v="50"/>
        <pc:sldMkLst>
          <pc:docMk/>
          <pc:sldMk cId="1589286340" sldId="263"/>
        </pc:sldMkLst>
      </pc:sldChg>
      <pc:sldChg chg="add ord">
        <pc:chgData name="Laura Allen" userId="S::laura.allen@emerge.org.au::3491b557-e6d9-43d0-8fb4-908602f9a6f6" providerId="AD" clId="Web-{EA1AA8EA-A8C3-8A9D-9851-4D17B4F19D73}" dt="2023-03-23T02:18:32.590" v="57"/>
        <pc:sldMkLst>
          <pc:docMk/>
          <pc:sldMk cId="1877913139" sldId="264"/>
        </pc:sldMkLst>
      </pc:sldChg>
      <pc:sldChg chg="add del">
        <pc:chgData name="Laura Allen" userId="S::laura.allen@emerge.org.au::3491b557-e6d9-43d0-8fb4-908602f9a6f6" providerId="AD" clId="Web-{EA1AA8EA-A8C3-8A9D-9851-4D17B4F19D73}" dt="2023-03-23T02:18:30.606" v="56"/>
        <pc:sldMkLst>
          <pc:docMk/>
          <pc:sldMk cId="2670042850" sldId="265"/>
        </pc:sldMkLst>
      </pc:sldChg>
      <pc:sldMasterChg chg="add addSldLayout">
        <pc:chgData name="Laura Allen" userId="S::laura.allen@emerge.org.au::3491b557-e6d9-43d0-8fb4-908602f9a6f6" providerId="AD" clId="Web-{EA1AA8EA-A8C3-8A9D-9851-4D17B4F19D73}" dt="2023-03-23T02:14:12.115" v="0"/>
        <pc:sldMasterMkLst>
          <pc:docMk/>
          <pc:sldMasterMk cId="2728912946" sldId="2147483660"/>
        </pc:sldMasterMkLst>
        <pc:sldLayoutChg chg="add">
          <pc:chgData name="Laura Allen" userId="S::laura.allen@emerge.org.au::3491b557-e6d9-43d0-8fb4-908602f9a6f6" providerId="AD" clId="Web-{EA1AA8EA-A8C3-8A9D-9851-4D17B4F19D73}" dt="2023-03-23T02:14:12.115" v="0"/>
          <pc:sldLayoutMkLst>
            <pc:docMk/>
            <pc:sldMasterMk cId="2728912946" sldId="2147483660"/>
            <pc:sldLayoutMk cId="964886584" sldId="2147483661"/>
          </pc:sldLayoutMkLst>
        </pc:sldLayoutChg>
        <pc:sldLayoutChg chg="add">
          <pc:chgData name="Laura Allen" userId="S::laura.allen@emerge.org.au::3491b557-e6d9-43d0-8fb4-908602f9a6f6" providerId="AD" clId="Web-{EA1AA8EA-A8C3-8A9D-9851-4D17B4F19D73}" dt="2023-03-23T02:14:12.115" v="0"/>
          <pc:sldLayoutMkLst>
            <pc:docMk/>
            <pc:sldMasterMk cId="2728912946" sldId="2147483660"/>
            <pc:sldLayoutMk cId="1814758574" sldId="2147483662"/>
          </pc:sldLayoutMkLst>
        </pc:sldLayoutChg>
        <pc:sldLayoutChg chg="add">
          <pc:chgData name="Laura Allen" userId="S::laura.allen@emerge.org.au::3491b557-e6d9-43d0-8fb4-908602f9a6f6" providerId="AD" clId="Web-{EA1AA8EA-A8C3-8A9D-9851-4D17B4F19D73}" dt="2023-03-23T02:14:12.115" v="0"/>
          <pc:sldLayoutMkLst>
            <pc:docMk/>
            <pc:sldMasterMk cId="2728912946" sldId="2147483660"/>
            <pc:sldLayoutMk cId="39662739" sldId="2147483663"/>
          </pc:sldLayoutMkLst>
        </pc:sldLayoutChg>
        <pc:sldLayoutChg chg="add">
          <pc:chgData name="Laura Allen" userId="S::laura.allen@emerge.org.au::3491b557-e6d9-43d0-8fb4-908602f9a6f6" providerId="AD" clId="Web-{EA1AA8EA-A8C3-8A9D-9851-4D17B4F19D73}" dt="2023-03-23T02:14:12.115" v="0"/>
          <pc:sldLayoutMkLst>
            <pc:docMk/>
            <pc:sldMasterMk cId="2728912946" sldId="2147483660"/>
            <pc:sldLayoutMk cId="582573229" sldId="2147483664"/>
          </pc:sldLayoutMkLst>
        </pc:sldLayoutChg>
        <pc:sldLayoutChg chg="add">
          <pc:chgData name="Laura Allen" userId="S::laura.allen@emerge.org.au::3491b557-e6d9-43d0-8fb4-908602f9a6f6" providerId="AD" clId="Web-{EA1AA8EA-A8C3-8A9D-9851-4D17B4F19D73}" dt="2023-03-23T02:14:12.115" v="0"/>
          <pc:sldLayoutMkLst>
            <pc:docMk/>
            <pc:sldMasterMk cId="2728912946" sldId="2147483660"/>
            <pc:sldLayoutMk cId="811101025" sldId="2147483665"/>
          </pc:sldLayoutMkLst>
        </pc:sldLayoutChg>
        <pc:sldLayoutChg chg="add">
          <pc:chgData name="Laura Allen" userId="S::laura.allen@emerge.org.au::3491b557-e6d9-43d0-8fb4-908602f9a6f6" providerId="AD" clId="Web-{EA1AA8EA-A8C3-8A9D-9851-4D17B4F19D73}" dt="2023-03-23T02:14:12.115" v="0"/>
          <pc:sldLayoutMkLst>
            <pc:docMk/>
            <pc:sldMasterMk cId="2728912946" sldId="2147483660"/>
            <pc:sldLayoutMk cId="372058100" sldId="2147483666"/>
          </pc:sldLayoutMkLst>
        </pc:sldLayoutChg>
        <pc:sldLayoutChg chg="add">
          <pc:chgData name="Laura Allen" userId="S::laura.allen@emerge.org.au::3491b557-e6d9-43d0-8fb4-908602f9a6f6" providerId="AD" clId="Web-{EA1AA8EA-A8C3-8A9D-9851-4D17B4F19D73}" dt="2023-03-23T02:14:12.115" v="0"/>
          <pc:sldLayoutMkLst>
            <pc:docMk/>
            <pc:sldMasterMk cId="2728912946" sldId="2147483660"/>
            <pc:sldLayoutMk cId="1809210583" sldId="2147483667"/>
          </pc:sldLayoutMkLst>
        </pc:sldLayoutChg>
        <pc:sldLayoutChg chg="add">
          <pc:chgData name="Laura Allen" userId="S::laura.allen@emerge.org.au::3491b557-e6d9-43d0-8fb4-908602f9a6f6" providerId="AD" clId="Web-{EA1AA8EA-A8C3-8A9D-9851-4D17B4F19D73}" dt="2023-03-23T02:14:12.115" v="0"/>
          <pc:sldLayoutMkLst>
            <pc:docMk/>
            <pc:sldMasterMk cId="2728912946" sldId="2147483660"/>
            <pc:sldLayoutMk cId="1829664905" sldId="2147483668"/>
          </pc:sldLayoutMkLst>
        </pc:sldLayoutChg>
        <pc:sldLayoutChg chg="add">
          <pc:chgData name="Laura Allen" userId="S::laura.allen@emerge.org.au::3491b557-e6d9-43d0-8fb4-908602f9a6f6" providerId="AD" clId="Web-{EA1AA8EA-A8C3-8A9D-9851-4D17B4F19D73}" dt="2023-03-23T02:14:12.115" v="0"/>
          <pc:sldLayoutMkLst>
            <pc:docMk/>
            <pc:sldMasterMk cId="2728912946" sldId="2147483660"/>
            <pc:sldLayoutMk cId="145691334" sldId="2147483669"/>
          </pc:sldLayoutMkLst>
        </pc:sldLayoutChg>
        <pc:sldLayoutChg chg="add">
          <pc:chgData name="Laura Allen" userId="S::laura.allen@emerge.org.au::3491b557-e6d9-43d0-8fb4-908602f9a6f6" providerId="AD" clId="Web-{EA1AA8EA-A8C3-8A9D-9851-4D17B4F19D73}" dt="2023-03-23T02:14:12.115" v="0"/>
          <pc:sldLayoutMkLst>
            <pc:docMk/>
            <pc:sldMasterMk cId="2728912946" sldId="2147483660"/>
            <pc:sldLayoutMk cId="1557234809" sldId="2147483670"/>
          </pc:sldLayoutMkLst>
        </pc:sldLayoutChg>
        <pc:sldLayoutChg chg="add">
          <pc:chgData name="Laura Allen" userId="S::laura.allen@emerge.org.au::3491b557-e6d9-43d0-8fb4-908602f9a6f6" providerId="AD" clId="Web-{EA1AA8EA-A8C3-8A9D-9851-4D17B4F19D73}" dt="2023-03-23T02:14:12.115" v="0"/>
          <pc:sldLayoutMkLst>
            <pc:docMk/>
            <pc:sldMasterMk cId="2728912946" sldId="2147483660"/>
            <pc:sldLayoutMk cId="382127940" sldId="2147483671"/>
          </pc:sldLayoutMkLst>
        </pc:sldLayoutChg>
      </pc:sldMasterChg>
      <pc:sldMasterChg chg="replId modSldLayout">
        <pc:chgData name="Laura Allen" userId="S::laura.allen@emerge.org.au::3491b557-e6d9-43d0-8fb4-908602f9a6f6" providerId="AD" clId="Web-{EA1AA8EA-A8C3-8A9D-9851-4D17B4F19D73}" dt="2023-03-23T02:14:12.115" v="0"/>
        <pc:sldMasterMkLst>
          <pc:docMk/>
          <pc:sldMasterMk cId="2460954070" sldId="2147483672"/>
        </pc:sldMasterMkLst>
        <pc:sldLayoutChg chg="replId">
          <pc:chgData name="Laura Allen" userId="S::laura.allen@emerge.org.au::3491b557-e6d9-43d0-8fb4-908602f9a6f6" providerId="AD" clId="Web-{EA1AA8EA-A8C3-8A9D-9851-4D17B4F19D73}" dt="2023-03-23T02:14:12.115" v="0"/>
          <pc:sldLayoutMkLst>
            <pc:docMk/>
            <pc:sldMasterMk cId="2460954070" sldId="2147483672"/>
            <pc:sldLayoutMk cId="2385387890" sldId="2147483673"/>
          </pc:sldLayoutMkLst>
        </pc:sldLayoutChg>
        <pc:sldLayoutChg chg="replId">
          <pc:chgData name="Laura Allen" userId="S::laura.allen@emerge.org.au::3491b557-e6d9-43d0-8fb4-908602f9a6f6" providerId="AD" clId="Web-{EA1AA8EA-A8C3-8A9D-9851-4D17B4F19D73}" dt="2023-03-23T02:14:12.115" v="0"/>
          <pc:sldLayoutMkLst>
            <pc:docMk/>
            <pc:sldMasterMk cId="2460954070" sldId="2147483672"/>
            <pc:sldLayoutMk cId="949138452" sldId="2147483674"/>
          </pc:sldLayoutMkLst>
        </pc:sldLayoutChg>
        <pc:sldLayoutChg chg="replId">
          <pc:chgData name="Laura Allen" userId="S::laura.allen@emerge.org.au::3491b557-e6d9-43d0-8fb4-908602f9a6f6" providerId="AD" clId="Web-{EA1AA8EA-A8C3-8A9D-9851-4D17B4F19D73}" dt="2023-03-23T02:14:12.115" v="0"/>
          <pc:sldLayoutMkLst>
            <pc:docMk/>
            <pc:sldMasterMk cId="2460954070" sldId="2147483672"/>
            <pc:sldLayoutMk cId="2591524520" sldId="2147483675"/>
          </pc:sldLayoutMkLst>
        </pc:sldLayoutChg>
        <pc:sldLayoutChg chg="replId">
          <pc:chgData name="Laura Allen" userId="S::laura.allen@emerge.org.au::3491b557-e6d9-43d0-8fb4-908602f9a6f6" providerId="AD" clId="Web-{EA1AA8EA-A8C3-8A9D-9851-4D17B4F19D73}" dt="2023-03-23T02:14:12.115" v="0"/>
          <pc:sldLayoutMkLst>
            <pc:docMk/>
            <pc:sldMasterMk cId="2460954070" sldId="2147483672"/>
            <pc:sldLayoutMk cId="1203092039" sldId="2147483676"/>
          </pc:sldLayoutMkLst>
        </pc:sldLayoutChg>
        <pc:sldLayoutChg chg="replId">
          <pc:chgData name="Laura Allen" userId="S::laura.allen@emerge.org.au::3491b557-e6d9-43d0-8fb4-908602f9a6f6" providerId="AD" clId="Web-{EA1AA8EA-A8C3-8A9D-9851-4D17B4F19D73}" dt="2023-03-23T02:14:12.115" v="0"/>
          <pc:sldLayoutMkLst>
            <pc:docMk/>
            <pc:sldMasterMk cId="2460954070" sldId="2147483672"/>
            <pc:sldLayoutMk cId="3733172339" sldId="2147483677"/>
          </pc:sldLayoutMkLst>
        </pc:sldLayoutChg>
        <pc:sldLayoutChg chg="replId">
          <pc:chgData name="Laura Allen" userId="S::laura.allen@emerge.org.au::3491b557-e6d9-43d0-8fb4-908602f9a6f6" providerId="AD" clId="Web-{EA1AA8EA-A8C3-8A9D-9851-4D17B4F19D73}" dt="2023-03-23T02:14:12.115" v="0"/>
          <pc:sldLayoutMkLst>
            <pc:docMk/>
            <pc:sldMasterMk cId="2460954070" sldId="2147483672"/>
            <pc:sldLayoutMk cId="3210312558" sldId="2147483678"/>
          </pc:sldLayoutMkLst>
        </pc:sldLayoutChg>
        <pc:sldLayoutChg chg="replId">
          <pc:chgData name="Laura Allen" userId="S::laura.allen@emerge.org.au::3491b557-e6d9-43d0-8fb4-908602f9a6f6" providerId="AD" clId="Web-{EA1AA8EA-A8C3-8A9D-9851-4D17B4F19D73}" dt="2023-03-23T02:14:12.115" v="0"/>
          <pc:sldLayoutMkLst>
            <pc:docMk/>
            <pc:sldMasterMk cId="2460954070" sldId="2147483672"/>
            <pc:sldLayoutMk cId="3146388984" sldId="2147483679"/>
          </pc:sldLayoutMkLst>
        </pc:sldLayoutChg>
        <pc:sldLayoutChg chg="replId">
          <pc:chgData name="Laura Allen" userId="S::laura.allen@emerge.org.au::3491b557-e6d9-43d0-8fb4-908602f9a6f6" providerId="AD" clId="Web-{EA1AA8EA-A8C3-8A9D-9851-4D17B4F19D73}" dt="2023-03-23T02:14:12.115" v="0"/>
          <pc:sldLayoutMkLst>
            <pc:docMk/>
            <pc:sldMasterMk cId="2460954070" sldId="2147483672"/>
            <pc:sldLayoutMk cId="3171841454" sldId="2147483680"/>
          </pc:sldLayoutMkLst>
        </pc:sldLayoutChg>
        <pc:sldLayoutChg chg="replId">
          <pc:chgData name="Laura Allen" userId="S::laura.allen@emerge.org.au::3491b557-e6d9-43d0-8fb4-908602f9a6f6" providerId="AD" clId="Web-{EA1AA8EA-A8C3-8A9D-9851-4D17B4F19D73}" dt="2023-03-23T02:14:12.115" v="0"/>
          <pc:sldLayoutMkLst>
            <pc:docMk/>
            <pc:sldMasterMk cId="2460954070" sldId="2147483672"/>
            <pc:sldLayoutMk cId="1718958274" sldId="2147483681"/>
          </pc:sldLayoutMkLst>
        </pc:sldLayoutChg>
        <pc:sldLayoutChg chg="replId">
          <pc:chgData name="Laura Allen" userId="S::laura.allen@emerge.org.au::3491b557-e6d9-43d0-8fb4-908602f9a6f6" providerId="AD" clId="Web-{EA1AA8EA-A8C3-8A9D-9851-4D17B4F19D73}" dt="2023-03-23T02:14:12.115" v="0"/>
          <pc:sldLayoutMkLst>
            <pc:docMk/>
            <pc:sldMasterMk cId="2460954070" sldId="2147483672"/>
            <pc:sldLayoutMk cId="2202905451" sldId="2147483682"/>
          </pc:sldLayoutMkLst>
        </pc:sldLayoutChg>
        <pc:sldLayoutChg chg="replId">
          <pc:chgData name="Laura Allen" userId="S::laura.allen@emerge.org.au::3491b557-e6d9-43d0-8fb4-908602f9a6f6" providerId="AD" clId="Web-{EA1AA8EA-A8C3-8A9D-9851-4D17B4F19D73}" dt="2023-03-23T02:14:12.115" v="0"/>
          <pc:sldLayoutMkLst>
            <pc:docMk/>
            <pc:sldMasterMk cId="2460954070" sldId="2147483672"/>
            <pc:sldLayoutMk cId="3479445657" sldId="2147483683"/>
          </pc:sldLayoutMkLst>
        </pc:sldLayoutChg>
      </pc:sldMasterChg>
      <pc:sldMasterChg chg="add addSldLayout">
        <pc:chgData name="Laura Allen" userId="S::laura.allen@emerge.org.au::3491b557-e6d9-43d0-8fb4-908602f9a6f6" providerId="AD" clId="Web-{EA1AA8EA-A8C3-8A9D-9851-4D17B4F19D73}" dt="2023-03-23T02:17:53.105" v="51"/>
        <pc:sldMasterMkLst>
          <pc:docMk/>
          <pc:sldMasterMk cId="1577956548" sldId="2147483756"/>
        </pc:sldMasterMkLst>
        <pc:sldLayoutChg chg="add">
          <pc:chgData name="Laura Allen" userId="S::laura.allen@emerge.org.au::3491b557-e6d9-43d0-8fb4-908602f9a6f6" providerId="AD" clId="Web-{EA1AA8EA-A8C3-8A9D-9851-4D17B4F19D73}" dt="2023-03-23T02:17:53.105" v="51"/>
          <pc:sldLayoutMkLst>
            <pc:docMk/>
            <pc:sldMasterMk cId="1577956548" sldId="2147483756"/>
            <pc:sldLayoutMk cId="3560241328" sldId="2147483757"/>
          </pc:sldLayoutMkLst>
        </pc:sldLayoutChg>
        <pc:sldLayoutChg chg="add">
          <pc:chgData name="Laura Allen" userId="S::laura.allen@emerge.org.au::3491b557-e6d9-43d0-8fb4-908602f9a6f6" providerId="AD" clId="Web-{EA1AA8EA-A8C3-8A9D-9851-4D17B4F19D73}" dt="2023-03-23T02:17:53.105" v="51"/>
          <pc:sldLayoutMkLst>
            <pc:docMk/>
            <pc:sldMasterMk cId="1577956548" sldId="2147483756"/>
            <pc:sldLayoutMk cId="3790245296" sldId="2147483758"/>
          </pc:sldLayoutMkLst>
        </pc:sldLayoutChg>
        <pc:sldLayoutChg chg="add">
          <pc:chgData name="Laura Allen" userId="S::laura.allen@emerge.org.au::3491b557-e6d9-43d0-8fb4-908602f9a6f6" providerId="AD" clId="Web-{EA1AA8EA-A8C3-8A9D-9851-4D17B4F19D73}" dt="2023-03-23T02:17:53.105" v="51"/>
          <pc:sldLayoutMkLst>
            <pc:docMk/>
            <pc:sldMasterMk cId="1577956548" sldId="2147483756"/>
            <pc:sldLayoutMk cId="1942753754" sldId="2147483759"/>
          </pc:sldLayoutMkLst>
        </pc:sldLayoutChg>
        <pc:sldLayoutChg chg="add">
          <pc:chgData name="Laura Allen" userId="S::laura.allen@emerge.org.au::3491b557-e6d9-43d0-8fb4-908602f9a6f6" providerId="AD" clId="Web-{EA1AA8EA-A8C3-8A9D-9851-4D17B4F19D73}" dt="2023-03-23T02:17:53.105" v="51"/>
          <pc:sldLayoutMkLst>
            <pc:docMk/>
            <pc:sldMasterMk cId="1577956548" sldId="2147483756"/>
            <pc:sldLayoutMk cId="4082624017" sldId="2147483760"/>
          </pc:sldLayoutMkLst>
        </pc:sldLayoutChg>
        <pc:sldLayoutChg chg="add">
          <pc:chgData name="Laura Allen" userId="S::laura.allen@emerge.org.au::3491b557-e6d9-43d0-8fb4-908602f9a6f6" providerId="AD" clId="Web-{EA1AA8EA-A8C3-8A9D-9851-4D17B4F19D73}" dt="2023-03-23T02:17:53.105" v="51"/>
          <pc:sldLayoutMkLst>
            <pc:docMk/>
            <pc:sldMasterMk cId="1577956548" sldId="2147483756"/>
            <pc:sldLayoutMk cId="3524880539" sldId="2147483761"/>
          </pc:sldLayoutMkLst>
        </pc:sldLayoutChg>
        <pc:sldLayoutChg chg="add">
          <pc:chgData name="Laura Allen" userId="S::laura.allen@emerge.org.au::3491b557-e6d9-43d0-8fb4-908602f9a6f6" providerId="AD" clId="Web-{EA1AA8EA-A8C3-8A9D-9851-4D17B4F19D73}" dt="2023-03-23T02:17:53.105" v="51"/>
          <pc:sldLayoutMkLst>
            <pc:docMk/>
            <pc:sldMasterMk cId="1577956548" sldId="2147483756"/>
            <pc:sldLayoutMk cId="2949456530" sldId="2147483762"/>
          </pc:sldLayoutMkLst>
        </pc:sldLayoutChg>
        <pc:sldLayoutChg chg="add">
          <pc:chgData name="Laura Allen" userId="S::laura.allen@emerge.org.au::3491b557-e6d9-43d0-8fb4-908602f9a6f6" providerId="AD" clId="Web-{EA1AA8EA-A8C3-8A9D-9851-4D17B4F19D73}" dt="2023-03-23T02:17:53.105" v="51"/>
          <pc:sldLayoutMkLst>
            <pc:docMk/>
            <pc:sldMasterMk cId="1577956548" sldId="2147483756"/>
            <pc:sldLayoutMk cId="473165647" sldId="2147483763"/>
          </pc:sldLayoutMkLst>
        </pc:sldLayoutChg>
        <pc:sldLayoutChg chg="add">
          <pc:chgData name="Laura Allen" userId="S::laura.allen@emerge.org.au::3491b557-e6d9-43d0-8fb4-908602f9a6f6" providerId="AD" clId="Web-{EA1AA8EA-A8C3-8A9D-9851-4D17B4F19D73}" dt="2023-03-23T02:17:53.105" v="51"/>
          <pc:sldLayoutMkLst>
            <pc:docMk/>
            <pc:sldMasterMk cId="1577956548" sldId="2147483756"/>
            <pc:sldLayoutMk cId="3148090488" sldId="2147483764"/>
          </pc:sldLayoutMkLst>
        </pc:sldLayoutChg>
        <pc:sldLayoutChg chg="add">
          <pc:chgData name="Laura Allen" userId="S::laura.allen@emerge.org.au::3491b557-e6d9-43d0-8fb4-908602f9a6f6" providerId="AD" clId="Web-{EA1AA8EA-A8C3-8A9D-9851-4D17B4F19D73}" dt="2023-03-23T02:17:53.105" v="51"/>
          <pc:sldLayoutMkLst>
            <pc:docMk/>
            <pc:sldMasterMk cId="1577956548" sldId="2147483756"/>
            <pc:sldLayoutMk cId="759307193" sldId="2147483765"/>
          </pc:sldLayoutMkLst>
        </pc:sldLayoutChg>
        <pc:sldLayoutChg chg="add">
          <pc:chgData name="Laura Allen" userId="S::laura.allen@emerge.org.au::3491b557-e6d9-43d0-8fb4-908602f9a6f6" providerId="AD" clId="Web-{EA1AA8EA-A8C3-8A9D-9851-4D17B4F19D73}" dt="2023-03-23T02:17:53.105" v="51"/>
          <pc:sldLayoutMkLst>
            <pc:docMk/>
            <pc:sldMasterMk cId="1577956548" sldId="2147483756"/>
            <pc:sldLayoutMk cId="1947273213" sldId="2147483766"/>
          </pc:sldLayoutMkLst>
        </pc:sldLayoutChg>
        <pc:sldLayoutChg chg="add">
          <pc:chgData name="Laura Allen" userId="S::laura.allen@emerge.org.au::3491b557-e6d9-43d0-8fb4-908602f9a6f6" providerId="AD" clId="Web-{EA1AA8EA-A8C3-8A9D-9851-4D17B4F19D73}" dt="2023-03-23T02:17:53.105" v="51"/>
          <pc:sldLayoutMkLst>
            <pc:docMk/>
            <pc:sldMasterMk cId="1577956548" sldId="2147483756"/>
            <pc:sldLayoutMk cId="2802221424" sldId="2147483767"/>
          </pc:sldLayoutMkLst>
        </pc:sldLayoutChg>
      </pc:sldMasterChg>
    </pc:docChg>
  </pc:docChgLst>
  <pc:docChgLst>
    <pc:chgData name="Telehealth Nurse - Emerge Australia" userId="S::telehealthnurse@emerge.org.au::24d5d90e-95eb-4f31-9788-9778f1b924e3" providerId="AD" clId="Web-{8D833712-DB88-775C-A1C6-55FBAF120155}"/>
    <pc:docChg chg="modSld">
      <pc:chgData name="Telehealth Nurse - Emerge Australia" userId="S::telehealthnurse@emerge.org.au::24d5d90e-95eb-4f31-9788-9778f1b924e3" providerId="AD" clId="Web-{8D833712-DB88-775C-A1C6-55FBAF120155}" dt="2023-04-18T04:04:25.845" v="3" actId="20577"/>
      <pc:docMkLst>
        <pc:docMk/>
      </pc:docMkLst>
      <pc:sldChg chg="modSp">
        <pc:chgData name="Telehealth Nurse - Emerge Australia" userId="S::telehealthnurse@emerge.org.au::24d5d90e-95eb-4f31-9788-9778f1b924e3" providerId="AD" clId="Web-{8D833712-DB88-775C-A1C6-55FBAF120155}" dt="2023-04-18T03:55:57.532" v="1" actId="20577"/>
        <pc:sldMkLst>
          <pc:docMk/>
          <pc:sldMk cId="453955914" sldId="323"/>
        </pc:sldMkLst>
        <pc:spChg chg="mod">
          <ac:chgData name="Telehealth Nurse - Emerge Australia" userId="S::telehealthnurse@emerge.org.au::24d5d90e-95eb-4f31-9788-9778f1b924e3" providerId="AD" clId="Web-{8D833712-DB88-775C-A1C6-55FBAF120155}" dt="2023-04-18T03:55:57.532" v="1" actId="20577"/>
          <ac:spMkLst>
            <pc:docMk/>
            <pc:sldMk cId="453955914" sldId="323"/>
            <ac:spMk id="3" creationId="{BCDBAA23-6245-B1DF-9B4A-683A066CFC6F}"/>
          </ac:spMkLst>
        </pc:spChg>
      </pc:sldChg>
      <pc:sldChg chg="modSp">
        <pc:chgData name="Telehealth Nurse - Emerge Australia" userId="S::telehealthnurse@emerge.org.au::24d5d90e-95eb-4f31-9788-9778f1b924e3" providerId="AD" clId="Web-{8D833712-DB88-775C-A1C6-55FBAF120155}" dt="2023-04-18T04:04:25.845" v="3" actId="20577"/>
        <pc:sldMkLst>
          <pc:docMk/>
          <pc:sldMk cId="1870738083" sldId="342"/>
        </pc:sldMkLst>
        <pc:spChg chg="mod">
          <ac:chgData name="Telehealth Nurse - Emerge Australia" userId="S::telehealthnurse@emerge.org.au::24d5d90e-95eb-4f31-9788-9778f1b924e3" providerId="AD" clId="Web-{8D833712-DB88-775C-A1C6-55FBAF120155}" dt="2023-04-18T04:04:25.845" v="3" actId="20577"/>
          <ac:spMkLst>
            <pc:docMk/>
            <pc:sldMk cId="1870738083" sldId="342"/>
            <ac:spMk id="4" creationId="{548903DF-70B2-A97D-8F82-CA52D87760F0}"/>
          </ac:spMkLst>
        </pc:spChg>
      </pc:sldChg>
    </pc:docChg>
  </pc:docChgLst>
  <pc:docChgLst>
    <pc:chgData name="Laura Allen" userId="S::laura.allen@emerge.org.au::3491b557-e6d9-43d0-8fb4-908602f9a6f6" providerId="AD" clId="Web-{EAA63086-F870-90C8-4EA4-67170AE970A2}"/>
    <pc:docChg chg="addSld modSld sldOrd">
      <pc:chgData name="Laura Allen" userId="S::laura.allen@emerge.org.au::3491b557-e6d9-43d0-8fb4-908602f9a6f6" providerId="AD" clId="Web-{EAA63086-F870-90C8-4EA4-67170AE970A2}" dt="2023-04-03T10:09:46.797" v="168" actId="20577"/>
      <pc:docMkLst>
        <pc:docMk/>
      </pc:docMkLst>
      <pc:sldChg chg="modSp">
        <pc:chgData name="Laura Allen" userId="S::laura.allen@emerge.org.au::3491b557-e6d9-43d0-8fb4-908602f9a6f6" providerId="AD" clId="Web-{EAA63086-F870-90C8-4EA4-67170AE970A2}" dt="2023-04-03T09:55:45.463" v="89" actId="20577"/>
        <pc:sldMkLst>
          <pc:docMk/>
          <pc:sldMk cId="2959783803" sldId="262"/>
        </pc:sldMkLst>
        <pc:spChg chg="mod">
          <ac:chgData name="Laura Allen" userId="S::laura.allen@emerge.org.au::3491b557-e6d9-43d0-8fb4-908602f9a6f6" providerId="AD" clId="Web-{EAA63086-F870-90C8-4EA4-67170AE970A2}" dt="2023-04-03T09:55:45.463" v="89" actId="20577"/>
          <ac:spMkLst>
            <pc:docMk/>
            <pc:sldMk cId="2959783803" sldId="262"/>
            <ac:spMk id="5" creationId="{F872CAB3-7BE0-3215-E9D6-82B6FC33A9D7}"/>
          </ac:spMkLst>
        </pc:spChg>
      </pc:sldChg>
      <pc:sldChg chg="addSp modSp">
        <pc:chgData name="Laura Allen" userId="S::laura.allen@emerge.org.au::3491b557-e6d9-43d0-8fb4-908602f9a6f6" providerId="AD" clId="Web-{EAA63086-F870-90C8-4EA4-67170AE970A2}" dt="2023-04-03T10:09:46.797" v="168" actId="20577"/>
        <pc:sldMkLst>
          <pc:docMk/>
          <pc:sldMk cId="2423470168" sldId="308"/>
        </pc:sldMkLst>
        <pc:spChg chg="mod">
          <ac:chgData name="Laura Allen" userId="S::laura.allen@emerge.org.au::3491b557-e6d9-43d0-8fb4-908602f9a6f6" providerId="AD" clId="Web-{EAA63086-F870-90C8-4EA4-67170AE970A2}" dt="2023-04-03T10:09:46.797" v="168" actId="20577"/>
          <ac:spMkLst>
            <pc:docMk/>
            <pc:sldMk cId="2423470168" sldId="308"/>
            <ac:spMk id="2" creationId="{D6C2D497-C232-D0BF-718E-FFB52427ACAC}"/>
          </ac:spMkLst>
        </pc:spChg>
        <pc:spChg chg="add mod">
          <ac:chgData name="Laura Allen" userId="S::laura.allen@emerge.org.au::3491b557-e6d9-43d0-8fb4-908602f9a6f6" providerId="AD" clId="Web-{EAA63086-F870-90C8-4EA4-67170AE970A2}" dt="2023-04-03T09:55:18.166" v="85" actId="1076"/>
          <ac:spMkLst>
            <pc:docMk/>
            <pc:sldMk cId="2423470168" sldId="308"/>
            <ac:spMk id="3" creationId="{EAA1509F-F36B-9EEF-4EAB-02B3027C29FC}"/>
          </ac:spMkLst>
        </pc:spChg>
      </pc:sldChg>
      <pc:sldChg chg="addSp modSp">
        <pc:chgData name="Laura Allen" userId="S::laura.allen@emerge.org.au::3491b557-e6d9-43d0-8fb4-908602f9a6f6" providerId="AD" clId="Web-{EAA63086-F870-90C8-4EA4-67170AE970A2}" dt="2023-04-03T09:52:20.053" v="61" actId="20577"/>
        <pc:sldMkLst>
          <pc:docMk/>
          <pc:sldMk cId="2573215124" sldId="311"/>
        </pc:sldMkLst>
        <pc:spChg chg="mod">
          <ac:chgData name="Laura Allen" userId="S::laura.allen@emerge.org.au::3491b557-e6d9-43d0-8fb4-908602f9a6f6" providerId="AD" clId="Web-{EAA63086-F870-90C8-4EA4-67170AE970A2}" dt="2023-04-03T09:47:27.387" v="29" actId="20577"/>
          <ac:spMkLst>
            <pc:docMk/>
            <pc:sldMk cId="2573215124" sldId="311"/>
            <ac:spMk id="2" creationId="{C5B93160-4565-05A7-6D2C-A7BCA500E50C}"/>
          </ac:spMkLst>
        </pc:spChg>
        <pc:spChg chg="add mod">
          <ac:chgData name="Laura Allen" userId="S::laura.allen@emerge.org.au::3491b557-e6d9-43d0-8fb4-908602f9a6f6" providerId="AD" clId="Web-{EAA63086-F870-90C8-4EA4-67170AE970A2}" dt="2023-04-03T09:52:20.053" v="61" actId="20577"/>
          <ac:spMkLst>
            <pc:docMk/>
            <pc:sldMk cId="2573215124" sldId="311"/>
            <ac:spMk id="5" creationId="{C0F7AEDB-D63A-7FBB-0BD7-28CF3B39E70B}"/>
          </ac:spMkLst>
        </pc:spChg>
      </pc:sldChg>
      <pc:sldChg chg="addSp delSp modSp">
        <pc:chgData name="Laura Allen" userId="S::laura.allen@emerge.org.au::3491b557-e6d9-43d0-8fb4-908602f9a6f6" providerId="AD" clId="Web-{EAA63086-F870-90C8-4EA4-67170AE970A2}" dt="2023-04-03T09:52:13.724" v="60" actId="20577"/>
        <pc:sldMkLst>
          <pc:docMk/>
          <pc:sldMk cId="1993702428" sldId="317"/>
        </pc:sldMkLst>
        <pc:spChg chg="add mod">
          <ac:chgData name="Laura Allen" userId="S::laura.allen@emerge.org.au::3491b557-e6d9-43d0-8fb4-908602f9a6f6" providerId="AD" clId="Web-{EAA63086-F870-90C8-4EA4-67170AE970A2}" dt="2023-04-03T09:52:13.724" v="60" actId="20577"/>
          <ac:spMkLst>
            <pc:docMk/>
            <pc:sldMk cId="1993702428" sldId="317"/>
            <ac:spMk id="4" creationId="{29767CFB-D6EA-3D7E-A81F-D8FD9BABF472}"/>
          </ac:spMkLst>
        </pc:spChg>
        <pc:spChg chg="mod">
          <ac:chgData name="Laura Allen" userId="S::laura.allen@emerge.org.au::3491b557-e6d9-43d0-8fb4-908602f9a6f6" providerId="AD" clId="Web-{EAA63086-F870-90C8-4EA4-67170AE970A2}" dt="2023-04-03T09:49:48.906" v="51" actId="1076"/>
          <ac:spMkLst>
            <pc:docMk/>
            <pc:sldMk cId="1993702428" sldId="317"/>
            <ac:spMk id="11" creationId="{94AFD5CA-6275-025D-988A-AA9A6BFC540A}"/>
          </ac:spMkLst>
        </pc:spChg>
        <pc:spChg chg="mod">
          <ac:chgData name="Laura Allen" userId="S::laura.allen@emerge.org.au::3491b557-e6d9-43d0-8fb4-908602f9a6f6" providerId="AD" clId="Web-{EAA63086-F870-90C8-4EA4-67170AE970A2}" dt="2023-04-03T09:50:02.438" v="52" actId="1076"/>
          <ac:spMkLst>
            <pc:docMk/>
            <pc:sldMk cId="1993702428" sldId="317"/>
            <ac:spMk id="12" creationId="{F1B7C0D2-6E21-195E-5E16-E27E3AD75ACB}"/>
          </ac:spMkLst>
        </pc:spChg>
        <pc:picChg chg="add mod">
          <ac:chgData name="Laura Allen" userId="S::laura.allen@emerge.org.au::3491b557-e6d9-43d0-8fb4-908602f9a6f6" providerId="AD" clId="Web-{EAA63086-F870-90C8-4EA4-67170AE970A2}" dt="2023-04-03T09:49:36.640" v="50" actId="1076"/>
          <ac:picMkLst>
            <pc:docMk/>
            <pc:sldMk cId="1993702428" sldId="317"/>
            <ac:picMk id="3" creationId="{7A37B71E-569D-A48B-7852-D32E23608B2B}"/>
          </ac:picMkLst>
        </pc:picChg>
        <pc:picChg chg="del">
          <ac:chgData name="Laura Allen" userId="S::laura.allen@emerge.org.au::3491b557-e6d9-43d0-8fb4-908602f9a6f6" providerId="AD" clId="Web-{EAA63086-F870-90C8-4EA4-67170AE970A2}" dt="2023-04-03T09:44:01.789" v="5"/>
          <ac:picMkLst>
            <pc:docMk/>
            <pc:sldMk cId="1993702428" sldId="317"/>
            <ac:picMk id="8" creationId="{6479BCF7-6797-C6B6-6B2A-CB8273E946E4}"/>
          </ac:picMkLst>
        </pc:picChg>
      </pc:sldChg>
      <pc:sldChg chg="modSp">
        <pc:chgData name="Laura Allen" userId="S::laura.allen@emerge.org.au::3491b557-e6d9-43d0-8fb4-908602f9a6f6" providerId="AD" clId="Web-{EAA63086-F870-90C8-4EA4-67170AE970A2}" dt="2023-04-03T10:07:55.920" v="159" actId="1076"/>
        <pc:sldMkLst>
          <pc:docMk/>
          <pc:sldMk cId="3251966005" sldId="318"/>
        </pc:sldMkLst>
        <pc:picChg chg="mod">
          <ac:chgData name="Laura Allen" userId="S::laura.allen@emerge.org.au::3491b557-e6d9-43d0-8fb4-908602f9a6f6" providerId="AD" clId="Web-{EAA63086-F870-90C8-4EA4-67170AE970A2}" dt="2023-04-03T10:07:55.920" v="159" actId="1076"/>
          <ac:picMkLst>
            <pc:docMk/>
            <pc:sldMk cId="3251966005" sldId="318"/>
            <ac:picMk id="15" creationId="{6DA2B0C5-D93F-3ED1-06E0-82A2EA6CF73D}"/>
          </ac:picMkLst>
        </pc:picChg>
      </pc:sldChg>
      <pc:sldChg chg="ord">
        <pc:chgData name="Laura Allen" userId="S::laura.allen@emerge.org.au::3491b557-e6d9-43d0-8fb4-908602f9a6f6" providerId="AD" clId="Web-{EAA63086-F870-90C8-4EA4-67170AE970A2}" dt="2023-04-03T10:08:56.265" v="162"/>
        <pc:sldMkLst>
          <pc:docMk/>
          <pc:sldMk cId="3778877440" sldId="322"/>
        </pc:sldMkLst>
      </pc:sldChg>
      <pc:sldChg chg="modSp">
        <pc:chgData name="Laura Allen" userId="S::laura.allen@emerge.org.au::3491b557-e6d9-43d0-8fb4-908602f9a6f6" providerId="AD" clId="Web-{EAA63086-F870-90C8-4EA4-67170AE970A2}" dt="2023-04-03T09:53:18.616" v="63" actId="20577"/>
        <pc:sldMkLst>
          <pc:docMk/>
          <pc:sldMk cId="453955914" sldId="323"/>
        </pc:sldMkLst>
        <pc:spChg chg="mod">
          <ac:chgData name="Laura Allen" userId="S::laura.allen@emerge.org.au::3491b557-e6d9-43d0-8fb4-908602f9a6f6" providerId="AD" clId="Web-{EAA63086-F870-90C8-4EA4-67170AE970A2}" dt="2023-04-03T09:53:18.616" v="63" actId="20577"/>
          <ac:spMkLst>
            <pc:docMk/>
            <pc:sldMk cId="453955914" sldId="323"/>
            <ac:spMk id="3" creationId="{BCDBAA23-6245-B1DF-9B4A-683A066CFC6F}"/>
          </ac:spMkLst>
        </pc:spChg>
      </pc:sldChg>
      <pc:sldChg chg="modSp">
        <pc:chgData name="Laura Allen" userId="S::laura.allen@emerge.org.au::3491b557-e6d9-43d0-8fb4-908602f9a6f6" providerId="AD" clId="Web-{EAA63086-F870-90C8-4EA4-67170AE970A2}" dt="2023-04-03T09:45:01.259" v="13" actId="20577"/>
        <pc:sldMkLst>
          <pc:docMk/>
          <pc:sldMk cId="3555235364" sldId="324"/>
        </pc:sldMkLst>
        <pc:spChg chg="mod">
          <ac:chgData name="Laura Allen" userId="S::laura.allen@emerge.org.au::3491b557-e6d9-43d0-8fb4-908602f9a6f6" providerId="AD" clId="Web-{EAA63086-F870-90C8-4EA4-67170AE970A2}" dt="2023-04-03T09:45:01.259" v="13" actId="20577"/>
          <ac:spMkLst>
            <pc:docMk/>
            <pc:sldMk cId="3555235364" sldId="324"/>
            <ac:spMk id="2" creationId="{C259CF70-68B1-F31B-A333-A40AAC9EC112}"/>
          </ac:spMkLst>
        </pc:spChg>
      </pc:sldChg>
      <pc:sldChg chg="addSp delSp modSp add replId">
        <pc:chgData name="Laura Allen" userId="S::laura.allen@emerge.org.au::3491b557-e6d9-43d0-8fb4-908602f9a6f6" providerId="AD" clId="Web-{EAA63086-F870-90C8-4EA4-67170AE970A2}" dt="2023-04-03T10:04:30.696" v="124" actId="1076"/>
        <pc:sldMkLst>
          <pc:docMk/>
          <pc:sldMk cId="633863665" sldId="326"/>
        </pc:sldMkLst>
        <pc:spChg chg="del">
          <ac:chgData name="Laura Allen" userId="S::laura.allen@emerge.org.au::3491b557-e6d9-43d0-8fb4-908602f9a6f6" providerId="AD" clId="Web-{EAA63086-F870-90C8-4EA4-67170AE970A2}" dt="2023-04-03T10:00:11.219" v="91"/>
          <ac:spMkLst>
            <pc:docMk/>
            <pc:sldMk cId="633863665" sldId="326"/>
            <ac:spMk id="2" creationId="{C259CF70-68B1-F31B-A333-A40AAC9EC112}"/>
          </ac:spMkLst>
        </pc:spChg>
        <pc:spChg chg="add mod">
          <ac:chgData name="Laura Allen" userId="S::laura.allen@emerge.org.au::3491b557-e6d9-43d0-8fb4-908602f9a6f6" providerId="AD" clId="Web-{EAA63086-F870-90C8-4EA4-67170AE970A2}" dt="2023-04-03T10:04:30.696" v="124" actId="1076"/>
          <ac:spMkLst>
            <pc:docMk/>
            <pc:sldMk cId="633863665" sldId="326"/>
            <ac:spMk id="5" creationId="{B4F1194A-839D-8A22-BAFB-B9D62D8D12EF}"/>
          </ac:spMkLst>
        </pc:spChg>
        <pc:spChg chg="mod">
          <ac:chgData name="Laura Allen" userId="S::laura.allen@emerge.org.au::3491b557-e6d9-43d0-8fb4-908602f9a6f6" providerId="AD" clId="Web-{EAA63086-F870-90C8-4EA4-67170AE970A2}" dt="2023-04-03T10:04:23.712" v="123" actId="20577"/>
          <ac:spMkLst>
            <pc:docMk/>
            <pc:sldMk cId="633863665" sldId="326"/>
            <ac:spMk id="6" creationId="{F6757168-2EB0-A47C-5461-DDFC273EA6D1}"/>
          </ac:spMkLst>
        </pc:spChg>
        <pc:spChg chg="mod">
          <ac:chgData name="Laura Allen" userId="S::laura.allen@emerge.org.au::3491b557-e6d9-43d0-8fb4-908602f9a6f6" providerId="AD" clId="Web-{EAA63086-F870-90C8-4EA4-67170AE970A2}" dt="2023-04-03T10:00:34.456" v="99" actId="20577"/>
          <ac:spMkLst>
            <pc:docMk/>
            <pc:sldMk cId="633863665" sldId="326"/>
            <ac:spMk id="8" creationId="{DE661DD1-60C2-0808-93F0-70659B05ED71}"/>
          </ac:spMkLst>
        </pc:spChg>
        <pc:picChg chg="add mod">
          <ac:chgData name="Laura Allen" userId="S::laura.allen@emerge.org.au::3491b557-e6d9-43d0-8fb4-908602f9a6f6" providerId="AD" clId="Web-{EAA63086-F870-90C8-4EA4-67170AE970A2}" dt="2023-04-03T10:00:21.956" v="94" actId="1076"/>
          <ac:picMkLst>
            <pc:docMk/>
            <pc:sldMk cId="633863665" sldId="326"/>
            <ac:picMk id="3" creationId="{29A2116E-9846-4C53-2E78-0F6C703E36B9}"/>
          </ac:picMkLst>
        </pc:picChg>
      </pc:sldChg>
      <pc:sldChg chg="new">
        <pc:chgData name="Laura Allen" userId="S::laura.allen@emerge.org.au::3491b557-e6d9-43d0-8fb4-908602f9a6f6" providerId="AD" clId="Web-{EAA63086-F870-90C8-4EA4-67170AE970A2}" dt="2023-04-03T10:04:40.368" v="125"/>
        <pc:sldMkLst>
          <pc:docMk/>
          <pc:sldMk cId="2125519682" sldId="327"/>
        </pc:sldMkLst>
      </pc:sldChg>
      <pc:sldChg chg="new">
        <pc:chgData name="Laura Allen" userId="S::laura.allen@emerge.org.au::3491b557-e6d9-43d0-8fb4-908602f9a6f6" providerId="AD" clId="Web-{EAA63086-F870-90C8-4EA4-67170AE970A2}" dt="2023-04-03T10:04:43.759" v="126"/>
        <pc:sldMkLst>
          <pc:docMk/>
          <pc:sldMk cId="164375227" sldId="328"/>
        </pc:sldMkLst>
      </pc:sldChg>
      <pc:sldChg chg="addSp delSp modSp add replId">
        <pc:chgData name="Laura Allen" userId="S::laura.allen@emerge.org.au::3491b557-e6d9-43d0-8fb4-908602f9a6f6" providerId="AD" clId="Web-{EAA63086-F870-90C8-4EA4-67170AE970A2}" dt="2023-04-03T10:06:27.418" v="139" actId="20577"/>
        <pc:sldMkLst>
          <pc:docMk/>
          <pc:sldMk cId="1608750830" sldId="329"/>
        </pc:sldMkLst>
        <pc:spChg chg="add mod">
          <ac:chgData name="Laura Allen" userId="S::laura.allen@emerge.org.au::3491b557-e6d9-43d0-8fb4-908602f9a6f6" providerId="AD" clId="Web-{EAA63086-F870-90C8-4EA4-67170AE970A2}" dt="2023-04-03T10:06:27.418" v="139" actId="20577"/>
          <ac:spMkLst>
            <pc:docMk/>
            <pc:sldMk cId="1608750830" sldId="329"/>
            <ac:spMk id="2" creationId="{DADF4DA8-C1FB-9B2B-6B54-DDAE2B1F2A91}"/>
          </ac:spMkLst>
        </pc:spChg>
        <pc:spChg chg="del">
          <ac:chgData name="Laura Allen" userId="S::laura.allen@emerge.org.au::3491b557-e6d9-43d0-8fb4-908602f9a6f6" providerId="AD" clId="Web-{EAA63086-F870-90C8-4EA4-67170AE970A2}" dt="2023-04-03T10:05:31.010" v="128"/>
          <ac:spMkLst>
            <pc:docMk/>
            <pc:sldMk cId="1608750830" sldId="329"/>
            <ac:spMk id="5" creationId="{B4F1194A-839D-8A22-BAFB-B9D62D8D12EF}"/>
          </ac:spMkLst>
        </pc:spChg>
      </pc:sldChg>
      <pc:sldChg chg="addSp delSp modSp add replId">
        <pc:chgData name="Laura Allen" userId="S::laura.allen@emerge.org.au::3491b557-e6d9-43d0-8fb4-908602f9a6f6" providerId="AD" clId="Web-{EAA63086-F870-90C8-4EA4-67170AE970A2}" dt="2023-04-03T10:06:45.137" v="147" actId="20577"/>
        <pc:sldMkLst>
          <pc:docMk/>
          <pc:sldMk cId="3408852353" sldId="330"/>
        </pc:sldMkLst>
        <pc:spChg chg="del">
          <ac:chgData name="Laura Allen" userId="S::laura.allen@emerge.org.au::3491b557-e6d9-43d0-8fb4-908602f9a6f6" providerId="AD" clId="Web-{EAA63086-F870-90C8-4EA4-67170AE970A2}" dt="2023-04-03T10:06:32.949" v="141"/>
          <ac:spMkLst>
            <pc:docMk/>
            <pc:sldMk cId="3408852353" sldId="330"/>
            <ac:spMk id="2" creationId="{DADF4DA8-C1FB-9B2B-6B54-DDAE2B1F2A91}"/>
          </ac:spMkLst>
        </pc:spChg>
        <pc:spChg chg="add mod">
          <ac:chgData name="Laura Allen" userId="S::laura.allen@emerge.org.au::3491b557-e6d9-43d0-8fb4-908602f9a6f6" providerId="AD" clId="Web-{EAA63086-F870-90C8-4EA4-67170AE970A2}" dt="2023-04-03T10:06:45.137" v="147" actId="20577"/>
          <ac:spMkLst>
            <pc:docMk/>
            <pc:sldMk cId="3408852353" sldId="330"/>
            <ac:spMk id="5" creationId="{08E58578-121E-3488-34F9-9A846683C605}"/>
          </ac:spMkLst>
        </pc:spChg>
      </pc:sldChg>
      <pc:sldChg chg="add replId">
        <pc:chgData name="Laura Allen" userId="S::laura.allen@emerge.org.au::3491b557-e6d9-43d0-8fb4-908602f9a6f6" providerId="AD" clId="Web-{EAA63086-F870-90C8-4EA4-67170AE970A2}" dt="2023-04-03T10:06:49.731" v="148"/>
        <pc:sldMkLst>
          <pc:docMk/>
          <pc:sldMk cId="3318275239" sldId="331"/>
        </pc:sldMkLst>
      </pc:sldChg>
      <pc:sldChg chg="addSp delSp modSp add replId">
        <pc:chgData name="Laura Allen" userId="S::laura.allen@emerge.org.au::3491b557-e6d9-43d0-8fb4-908602f9a6f6" providerId="AD" clId="Web-{EAA63086-F870-90C8-4EA4-67170AE970A2}" dt="2023-04-03T10:08:20.373" v="161" actId="20577"/>
        <pc:sldMkLst>
          <pc:docMk/>
          <pc:sldMk cId="3543873419" sldId="332"/>
        </pc:sldMkLst>
        <pc:spChg chg="add mod">
          <ac:chgData name="Laura Allen" userId="S::laura.allen@emerge.org.au::3491b557-e6d9-43d0-8fb4-908602f9a6f6" providerId="AD" clId="Web-{EAA63086-F870-90C8-4EA4-67170AE970A2}" dt="2023-04-03T10:08:20.373" v="161" actId="20577"/>
          <ac:spMkLst>
            <pc:docMk/>
            <pc:sldMk cId="3543873419" sldId="332"/>
            <ac:spMk id="2" creationId="{7F93F9D2-7A3E-DB78-8221-510577FB7FE9}"/>
          </ac:spMkLst>
        </pc:spChg>
        <pc:spChg chg="del">
          <ac:chgData name="Laura Allen" userId="S::laura.allen@emerge.org.au::3491b557-e6d9-43d0-8fb4-908602f9a6f6" providerId="AD" clId="Web-{EAA63086-F870-90C8-4EA4-67170AE970A2}" dt="2023-04-03T10:07:06.137" v="150"/>
          <ac:spMkLst>
            <pc:docMk/>
            <pc:sldMk cId="3543873419" sldId="332"/>
            <ac:spMk id="5" creationId="{08E58578-121E-3488-34F9-9A846683C605}"/>
          </ac:spMkLst>
        </pc:spChg>
      </pc:sldChg>
    </pc:docChg>
  </pc:docChgLst>
  <pc:docChgLst>
    <pc:chgData name="Kate Herbert" userId="S::kate.herbert@emerge.org.au::10850424-59bf-49fe-ba5b-4f18f6e0fdf8" providerId="AD" clId="Web-{045EE918-B53E-08E0-05EA-825C6ED987E2}"/>
    <pc:docChg chg="">
      <pc:chgData name="Kate Herbert" userId="S::kate.herbert@emerge.org.au::10850424-59bf-49fe-ba5b-4f18f6e0fdf8" providerId="AD" clId="Web-{045EE918-B53E-08E0-05EA-825C6ED987E2}" dt="2023-05-01T01:17:35.448" v="0"/>
      <pc:docMkLst>
        <pc:docMk/>
      </pc:docMkLst>
      <pc:sldChg chg="addCm">
        <pc:chgData name="Kate Herbert" userId="S::kate.herbert@emerge.org.au::10850424-59bf-49fe-ba5b-4f18f6e0fdf8" providerId="AD" clId="Web-{045EE918-B53E-08E0-05EA-825C6ED987E2}" dt="2023-05-01T01:17:35.448" v="0"/>
        <pc:sldMkLst>
          <pc:docMk/>
          <pc:sldMk cId="2661790684" sldId="315"/>
        </pc:sldMkLst>
        <pc:extLst>
          <p:ext xmlns:p="http://schemas.openxmlformats.org/presentationml/2006/main" uri="{D6D511B9-2390-475A-947B-AFAB55BFBCF1}">
            <pc226:cmChg xmlns:pc226="http://schemas.microsoft.com/office/powerpoint/2022/06/main/command" chg="add">
              <pc226:chgData name="Kate Herbert" userId="S::kate.herbert@emerge.org.au::10850424-59bf-49fe-ba5b-4f18f6e0fdf8" providerId="AD" clId="Web-{045EE918-B53E-08E0-05EA-825C6ED987E2}" dt="2023-05-01T01:17:35.448" v="0"/>
              <pc2:cmMkLst xmlns:pc2="http://schemas.microsoft.com/office/powerpoint/2019/9/main/command">
                <pc:docMk/>
                <pc:sldMk cId="2661790684" sldId="315"/>
                <pc2:cmMk id="{0867FEE9-2B5B-4281-B2F6-6B7B8B09A3AB}"/>
              </pc2:cmMkLst>
            </pc226:cmChg>
          </p:ext>
        </pc:extLst>
      </pc:sldChg>
    </pc:docChg>
  </pc:docChgLst>
  <pc:docChgLst>
    <pc:chgData name="Laura Allen" userId="S::laura.allen@emerge.org.au::3491b557-e6d9-43d0-8fb4-908602f9a6f6" providerId="AD" clId="Web-{D03CEF45-50E2-D1DC-0B63-F6DC27A36AB4}"/>
    <pc:docChg chg="modSld">
      <pc:chgData name="Laura Allen" userId="S::laura.allen@emerge.org.au::3491b557-e6d9-43d0-8fb4-908602f9a6f6" providerId="AD" clId="Web-{D03CEF45-50E2-D1DC-0B63-F6DC27A36AB4}" dt="2023-04-03T10:39:18.131" v="39" actId="1076"/>
      <pc:docMkLst>
        <pc:docMk/>
      </pc:docMkLst>
      <pc:sldChg chg="addSp delSp modSp">
        <pc:chgData name="Laura Allen" userId="S::laura.allen@emerge.org.au::3491b557-e6d9-43d0-8fb4-908602f9a6f6" providerId="AD" clId="Web-{D03CEF45-50E2-D1DC-0B63-F6DC27A36AB4}" dt="2023-04-03T10:39:18.131" v="39" actId="1076"/>
        <pc:sldMkLst>
          <pc:docMk/>
          <pc:sldMk cId="1608750830" sldId="329"/>
        </pc:sldMkLst>
        <pc:spChg chg="del">
          <ac:chgData name="Laura Allen" userId="S::laura.allen@emerge.org.au::3491b557-e6d9-43d0-8fb4-908602f9a6f6" providerId="AD" clId="Web-{D03CEF45-50E2-D1DC-0B63-F6DC27A36AB4}" dt="2023-04-03T10:26:34.793" v="2"/>
          <ac:spMkLst>
            <pc:docMk/>
            <pc:sldMk cId="1608750830" sldId="329"/>
            <ac:spMk id="6" creationId="{F6757168-2EB0-A47C-5461-DDFC273EA6D1}"/>
          </ac:spMkLst>
        </pc:spChg>
        <pc:spChg chg="add mod">
          <ac:chgData name="Laura Allen" userId="S::laura.allen@emerge.org.au::3491b557-e6d9-43d0-8fb4-908602f9a6f6" providerId="AD" clId="Web-{D03CEF45-50E2-D1DC-0B63-F6DC27A36AB4}" dt="2023-04-03T10:39:18.131" v="39" actId="1076"/>
          <ac:spMkLst>
            <pc:docMk/>
            <pc:sldMk cId="1608750830" sldId="329"/>
            <ac:spMk id="10" creationId="{35C68E27-6CB3-EA23-8333-B4BAEBBDAFB3}"/>
          </ac:spMkLst>
        </pc:spChg>
        <pc:picChg chg="del">
          <ac:chgData name="Laura Allen" userId="S::laura.allen@emerge.org.au::3491b557-e6d9-43d0-8fb4-908602f9a6f6" providerId="AD" clId="Web-{D03CEF45-50E2-D1DC-0B63-F6DC27A36AB4}" dt="2023-04-03T10:26:32.012" v="1"/>
          <ac:picMkLst>
            <pc:docMk/>
            <pc:sldMk cId="1608750830" sldId="329"/>
            <ac:picMk id="3" creationId="{29A2116E-9846-4C53-2E78-0F6C703E36B9}"/>
          </ac:picMkLst>
        </pc:picChg>
        <pc:picChg chg="add del mod">
          <ac:chgData name="Laura Allen" userId="S::laura.allen@emerge.org.au::3491b557-e6d9-43d0-8fb4-908602f9a6f6" providerId="AD" clId="Web-{D03CEF45-50E2-D1DC-0B63-F6DC27A36AB4}" dt="2023-04-03T10:33:08.104" v="14"/>
          <ac:picMkLst>
            <pc:docMk/>
            <pc:sldMk cId="1608750830" sldId="329"/>
            <ac:picMk id="5" creationId="{797F96B8-71BB-61B1-72D6-B904937B1E4C}"/>
          </ac:picMkLst>
        </pc:picChg>
        <pc:picChg chg="add mod">
          <ac:chgData name="Laura Allen" userId="S::laura.allen@emerge.org.au::3491b557-e6d9-43d0-8fb4-908602f9a6f6" providerId="AD" clId="Web-{D03CEF45-50E2-D1DC-0B63-F6DC27A36AB4}" dt="2023-04-03T10:33:16.214" v="17" actId="1076"/>
          <ac:picMkLst>
            <pc:docMk/>
            <pc:sldMk cId="1608750830" sldId="329"/>
            <ac:picMk id="7" creationId="{E844CB88-64EF-FCCD-E892-121CF1204261}"/>
          </ac:picMkLst>
        </pc:picChg>
      </pc:sldChg>
      <pc:sldChg chg="addSp delSp modSp">
        <pc:chgData name="Laura Allen" userId="S::laura.allen@emerge.org.au::3491b557-e6d9-43d0-8fb4-908602f9a6f6" providerId="AD" clId="Web-{D03CEF45-50E2-D1DC-0B63-F6DC27A36AB4}" dt="2023-04-03T10:39:10.678" v="37" actId="1076"/>
        <pc:sldMkLst>
          <pc:docMk/>
          <pc:sldMk cId="3408852353" sldId="330"/>
        </pc:sldMkLst>
        <pc:spChg chg="del">
          <ac:chgData name="Laura Allen" userId="S::laura.allen@emerge.org.au::3491b557-e6d9-43d0-8fb4-908602f9a6f6" providerId="AD" clId="Web-{D03CEF45-50E2-D1DC-0B63-F6DC27A36AB4}" dt="2023-04-03T10:27:33.282" v="9"/>
          <ac:spMkLst>
            <pc:docMk/>
            <pc:sldMk cId="3408852353" sldId="330"/>
            <ac:spMk id="6" creationId="{F6757168-2EB0-A47C-5461-DDFC273EA6D1}"/>
          </ac:spMkLst>
        </pc:spChg>
        <pc:spChg chg="add mod">
          <ac:chgData name="Laura Allen" userId="S::laura.allen@emerge.org.au::3491b557-e6d9-43d0-8fb4-908602f9a6f6" providerId="AD" clId="Web-{D03CEF45-50E2-D1DC-0B63-F6DC27A36AB4}" dt="2023-04-03T10:39:10.678" v="37" actId="1076"/>
          <ac:spMkLst>
            <pc:docMk/>
            <pc:sldMk cId="3408852353" sldId="330"/>
            <ac:spMk id="9" creationId="{8F472FBB-7498-B3CA-8A4A-0BCBEF4663B7}"/>
          </ac:spMkLst>
        </pc:spChg>
        <pc:picChg chg="add mod">
          <ac:chgData name="Laura Allen" userId="S::laura.allen@emerge.org.au::3491b557-e6d9-43d0-8fb4-908602f9a6f6" providerId="AD" clId="Web-{D03CEF45-50E2-D1DC-0B63-F6DC27A36AB4}" dt="2023-04-03T10:27:39.689" v="12" actId="1076"/>
          <ac:picMkLst>
            <pc:docMk/>
            <pc:sldMk cId="3408852353" sldId="330"/>
            <ac:picMk id="2" creationId="{0BFC5B3F-9576-FC08-A650-1399E9E31298}"/>
          </ac:picMkLst>
        </pc:picChg>
        <pc:picChg chg="del">
          <ac:chgData name="Laura Allen" userId="S::laura.allen@emerge.org.au::3491b557-e6d9-43d0-8fb4-908602f9a6f6" providerId="AD" clId="Web-{D03CEF45-50E2-D1DC-0B63-F6DC27A36AB4}" dt="2023-04-03T10:27:29.235" v="7"/>
          <ac:picMkLst>
            <pc:docMk/>
            <pc:sldMk cId="3408852353" sldId="330"/>
            <ac:picMk id="3" creationId="{29A2116E-9846-4C53-2E78-0F6C703E36B9}"/>
          </ac:picMkLst>
        </pc:picChg>
      </pc:sldChg>
      <pc:sldChg chg="addSp delSp modSp">
        <pc:chgData name="Laura Allen" userId="S::laura.allen@emerge.org.au::3491b557-e6d9-43d0-8fb4-908602f9a6f6" providerId="AD" clId="Web-{D03CEF45-50E2-D1DC-0B63-F6DC27A36AB4}" dt="2023-04-03T10:39:04.411" v="35" actId="1076"/>
        <pc:sldMkLst>
          <pc:docMk/>
          <pc:sldMk cId="3318275239" sldId="331"/>
        </pc:sldMkLst>
        <pc:spChg chg="del mod">
          <ac:chgData name="Laura Allen" userId="S::laura.allen@emerge.org.au::3491b557-e6d9-43d0-8fb4-908602f9a6f6" providerId="AD" clId="Web-{D03CEF45-50E2-D1DC-0B63-F6DC27A36AB4}" dt="2023-04-03T10:36:26.212" v="22"/>
          <ac:spMkLst>
            <pc:docMk/>
            <pc:sldMk cId="3318275239" sldId="331"/>
            <ac:spMk id="6" creationId="{F6757168-2EB0-A47C-5461-DDFC273EA6D1}"/>
          </ac:spMkLst>
        </pc:spChg>
        <pc:spChg chg="add mod">
          <ac:chgData name="Laura Allen" userId="S::laura.allen@emerge.org.au::3491b557-e6d9-43d0-8fb4-908602f9a6f6" providerId="AD" clId="Web-{D03CEF45-50E2-D1DC-0B63-F6DC27A36AB4}" dt="2023-04-03T10:39:04.411" v="35" actId="1076"/>
          <ac:spMkLst>
            <pc:docMk/>
            <pc:sldMk cId="3318275239" sldId="331"/>
            <ac:spMk id="9" creationId="{F074523A-5FD6-DE1D-00DD-2CB354BF060D}"/>
          </ac:spMkLst>
        </pc:spChg>
        <pc:picChg chg="add mod">
          <ac:chgData name="Laura Allen" userId="S::laura.allen@emerge.org.au::3491b557-e6d9-43d0-8fb4-908602f9a6f6" providerId="AD" clId="Web-{D03CEF45-50E2-D1DC-0B63-F6DC27A36AB4}" dt="2023-04-03T10:36:31.197" v="24" actId="1076"/>
          <ac:picMkLst>
            <pc:docMk/>
            <pc:sldMk cId="3318275239" sldId="331"/>
            <ac:picMk id="2" creationId="{07EE6299-A2FF-BE13-427C-A1AEF755F675}"/>
          </ac:picMkLst>
        </pc:picChg>
        <pc:picChg chg="del">
          <ac:chgData name="Laura Allen" userId="S::laura.allen@emerge.org.au::3491b557-e6d9-43d0-8fb4-908602f9a6f6" providerId="AD" clId="Web-{D03CEF45-50E2-D1DC-0B63-F6DC27A36AB4}" dt="2023-04-03T10:36:19.040" v="19"/>
          <ac:picMkLst>
            <pc:docMk/>
            <pc:sldMk cId="3318275239" sldId="331"/>
            <ac:picMk id="3" creationId="{29A2116E-9846-4C53-2E78-0F6C703E36B9}"/>
          </ac:picMkLst>
        </pc:picChg>
      </pc:sldChg>
      <pc:sldChg chg="addSp delSp modSp">
        <pc:chgData name="Laura Allen" userId="S::laura.allen@emerge.org.au::3491b557-e6d9-43d0-8fb4-908602f9a6f6" providerId="AD" clId="Web-{D03CEF45-50E2-D1DC-0B63-F6DC27A36AB4}" dt="2023-04-03T10:38:47.707" v="33" actId="20577"/>
        <pc:sldMkLst>
          <pc:docMk/>
          <pc:sldMk cId="3543873419" sldId="332"/>
        </pc:sldMkLst>
        <pc:spChg chg="mod">
          <ac:chgData name="Laura Allen" userId="S::laura.allen@emerge.org.au::3491b557-e6d9-43d0-8fb4-908602f9a6f6" providerId="AD" clId="Web-{D03CEF45-50E2-D1DC-0B63-F6DC27A36AB4}" dt="2023-04-03T10:38:47.707" v="33" actId="20577"/>
          <ac:spMkLst>
            <pc:docMk/>
            <pc:sldMk cId="3543873419" sldId="332"/>
            <ac:spMk id="6" creationId="{F6757168-2EB0-A47C-5461-DDFC273EA6D1}"/>
          </ac:spMkLst>
        </pc:spChg>
        <pc:picChg chg="del">
          <ac:chgData name="Laura Allen" userId="S::laura.allen@emerge.org.au::3491b557-e6d9-43d0-8fb4-908602f9a6f6" providerId="AD" clId="Web-{D03CEF45-50E2-D1DC-0B63-F6DC27A36AB4}" dt="2023-04-03T10:37:51.937" v="25"/>
          <ac:picMkLst>
            <pc:docMk/>
            <pc:sldMk cId="3543873419" sldId="332"/>
            <ac:picMk id="3" creationId="{29A2116E-9846-4C53-2E78-0F6C703E36B9}"/>
          </ac:picMkLst>
        </pc:picChg>
        <pc:picChg chg="add mod">
          <ac:chgData name="Laura Allen" userId="S::laura.allen@emerge.org.au::3491b557-e6d9-43d0-8fb4-908602f9a6f6" providerId="AD" clId="Web-{D03CEF45-50E2-D1DC-0B63-F6DC27A36AB4}" dt="2023-04-03T10:38:00.875" v="28" actId="14100"/>
          <ac:picMkLst>
            <pc:docMk/>
            <pc:sldMk cId="3543873419" sldId="332"/>
            <ac:picMk id="5" creationId="{322CF7BA-2BA1-951E-DB83-A347DE2BF1A6}"/>
          </ac:picMkLst>
        </pc:picChg>
      </pc:sldChg>
    </pc:docChg>
  </pc:docChgLst>
  <pc:docChgLst>
    <pc:chgData name="Laura Allen" userId="S::laura.allen@emerge.org.au::3491b557-e6d9-43d0-8fb4-908602f9a6f6" providerId="AD" clId="Web-{801DF762-767D-1B0F-10DE-0DF6B34FE19D}"/>
    <pc:docChg chg="modSld sldOrd">
      <pc:chgData name="Laura Allen" userId="S::laura.allen@emerge.org.au::3491b557-e6d9-43d0-8fb4-908602f9a6f6" providerId="AD" clId="Web-{801DF762-767D-1B0F-10DE-0DF6B34FE19D}" dt="2023-05-04T03:35:20.845" v="117" actId="1076"/>
      <pc:docMkLst>
        <pc:docMk/>
      </pc:docMkLst>
      <pc:sldChg chg="modSp">
        <pc:chgData name="Laura Allen" userId="S::laura.allen@emerge.org.au::3491b557-e6d9-43d0-8fb4-908602f9a6f6" providerId="AD" clId="Web-{801DF762-767D-1B0F-10DE-0DF6B34FE19D}" dt="2023-05-04T03:35:20.845" v="117" actId="1076"/>
        <pc:sldMkLst>
          <pc:docMk/>
          <pc:sldMk cId="1173067767" sldId="361"/>
        </pc:sldMkLst>
        <pc:picChg chg="mod">
          <ac:chgData name="Laura Allen" userId="S::laura.allen@emerge.org.au::3491b557-e6d9-43d0-8fb4-908602f9a6f6" providerId="AD" clId="Web-{801DF762-767D-1B0F-10DE-0DF6B34FE19D}" dt="2023-05-04T03:35:20.845" v="117" actId="1076"/>
          <ac:picMkLst>
            <pc:docMk/>
            <pc:sldMk cId="1173067767" sldId="361"/>
            <ac:picMk id="20" creationId="{D3D9739E-7965-9425-CEBC-C038FC297C54}"/>
          </ac:picMkLst>
        </pc:picChg>
      </pc:sldChg>
      <pc:sldChg chg="modSp">
        <pc:chgData name="Laura Allen" userId="S::laura.allen@emerge.org.au::3491b557-e6d9-43d0-8fb4-908602f9a6f6" providerId="AD" clId="Web-{801DF762-767D-1B0F-10DE-0DF6B34FE19D}" dt="2023-05-04T03:35:14.876" v="116" actId="1076"/>
        <pc:sldMkLst>
          <pc:docMk/>
          <pc:sldMk cId="2887077644" sldId="363"/>
        </pc:sldMkLst>
        <pc:spChg chg="mod">
          <ac:chgData name="Laura Allen" userId="S::laura.allen@emerge.org.au::3491b557-e6d9-43d0-8fb4-908602f9a6f6" providerId="AD" clId="Web-{801DF762-767D-1B0F-10DE-0DF6B34FE19D}" dt="2023-05-04T03:23:55.365" v="57" actId="20577"/>
          <ac:spMkLst>
            <pc:docMk/>
            <pc:sldMk cId="2887077644" sldId="363"/>
            <ac:spMk id="8" creationId="{E029DFA2-5EBF-1EC2-67DE-A876002BF9F0}"/>
          </ac:spMkLst>
        </pc:spChg>
        <pc:picChg chg="mod">
          <ac:chgData name="Laura Allen" userId="S::laura.allen@emerge.org.au::3491b557-e6d9-43d0-8fb4-908602f9a6f6" providerId="AD" clId="Web-{801DF762-767D-1B0F-10DE-0DF6B34FE19D}" dt="2023-05-04T03:35:14.876" v="116" actId="1076"/>
          <ac:picMkLst>
            <pc:docMk/>
            <pc:sldMk cId="2887077644" sldId="363"/>
            <ac:picMk id="18" creationId="{B3F42621-279D-6335-A957-4DF691684A94}"/>
          </ac:picMkLst>
        </pc:picChg>
      </pc:sldChg>
      <pc:sldChg chg="modSp">
        <pc:chgData name="Laura Allen" userId="S::laura.allen@emerge.org.au::3491b557-e6d9-43d0-8fb4-908602f9a6f6" providerId="AD" clId="Web-{801DF762-767D-1B0F-10DE-0DF6B34FE19D}" dt="2023-05-04T03:35:11.938" v="115" actId="1076"/>
        <pc:sldMkLst>
          <pc:docMk/>
          <pc:sldMk cId="1265339354" sldId="365"/>
        </pc:sldMkLst>
        <pc:picChg chg="mod">
          <ac:chgData name="Laura Allen" userId="S::laura.allen@emerge.org.au::3491b557-e6d9-43d0-8fb4-908602f9a6f6" providerId="AD" clId="Web-{801DF762-767D-1B0F-10DE-0DF6B34FE19D}" dt="2023-05-04T03:35:11.938" v="115" actId="1076"/>
          <ac:picMkLst>
            <pc:docMk/>
            <pc:sldMk cId="1265339354" sldId="365"/>
            <ac:picMk id="15" creationId="{AEC96CA5-98E3-8D7C-BFEA-19D398140E3D}"/>
          </ac:picMkLst>
        </pc:picChg>
      </pc:sldChg>
      <pc:sldChg chg="modSp">
        <pc:chgData name="Laura Allen" userId="S::laura.allen@emerge.org.au::3491b557-e6d9-43d0-8fb4-908602f9a6f6" providerId="AD" clId="Web-{801DF762-767D-1B0F-10DE-0DF6B34FE19D}" dt="2023-05-04T03:35:05.422" v="114" actId="1076"/>
        <pc:sldMkLst>
          <pc:docMk/>
          <pc:sldMk cId="1135337532" sldId="366"/>
        </pc:sldMkLst>
        <pc:picChg chg="mod">
          <ac:chgData name="Laura Allen" userId="S::laura.allen@emerge.org.au::3491b557-e6d9-43d0-8fb4-908602f9a6f6" providerId="AD" clId="Web-{801DF762-767D-1B0F-10DE-0DF6B34FE19D}" dt="2023-05-04T03:35:05.422" v="114" actId="1076"/>
          <ac:picMkLst>
            <pc:docMk/>
            <pc:sldMk cId="1135337532" sldId="366"/>
            <ac:picMk id="16" creationId="{559190A8-D447-568E-B5CC-1BCA4E440D1C}"/>
          </ac:picMkLst>
        </pc:picChg>
      </pc:sldChg>
      <pc:sldChg chg="modSp">
        <pc:chgData name="Laura Allen" userId="S::laura.allen@emerge.org.au::3491b557-e6d9-43d0-8fb4-908602f9a6f6" providerId="AD" clId="Web-{801DF762-767D-1B0F-10DE-0DF6B34FE19D}" dt="2023-05-04T03:34:58.828" v="113" actId="1076"/>
        <pc:sldMkLst>
          <pc:docMk/>
          <pc:sldMk cId="867371621" sldId="367"/>
        </pc:sldMkLst>
        <pc:picChg chg="mod">
          <ac:chgData name="Laura Allen" userId="S::laura.allen@emerge.org.au::3491b557-e6d9-43d0-8fb4-908602f9a6f6" providerId="AD" clId="Web-{801DF762-767D-1B0F-10DE-0DF6B34FE19D}" dt="2023-05-04T03:34:58.828" v="113" actId="1076"/>
          <ac:picMkLst>
            <pc:docMk/>
            <pc:sldMk cId="867371621" sldId="367"/>
            <ac:picMk id="8" creationId="{83865AFD-549C-1127-29D6-33E3A88DC0F9}"/>
          </ac:picMkLst>
        </pc:picChg>
      </pc:sldChg>
      <pc:sldChg chg="modSp">
        <pc:chgData name="Laura Allen" userId="S::laura.allen@emerge.org.au::3491b557-e6d9-43d0-8fb4-908602f9a6f6" providerId="AD" clId="Web-{801DF762-767D-1B0F-10DE-0DF6B34FE19D}" dt="2023-05-04T03:34:53.468" v="112" actId="1076"/>
        <pc:sldMkLst>
          <pc:docMk/>
          <pc:sldMk cId="3755223915" sldId="368"/>
        </pc:sldMkLst>
        <pc:picChg chg="mod">
          <ac:chgData name="Laura Allen" userId="S::laura.allen@emerge.org.au::3491b557-e6d9-43d0-8fb4-908602f9a6f6" providerId="AD" clId="Web-{801DF762-767D-1B0F-10DE-0DF6B34FE19D}" dt="2023-05-04T03:34:53.468" v="112" actId="1076"/>
          <ac:picMkLst>
            <pc:docMk/>
            <pc:sldMk cId="3755223915" sldId="368"/>
            <ac:picMk id="3" creationId="{A6B27602-90DF-5FE9-50D4-C9358CBC7B77}"/>
          </ac:picMkLst>
        </pc:picChg>
      </pc:sldChg>
      <pc:sldChg chg="modSp">
        <pc:chgData name="Laura Allen" userId="S::laura.allen@emerge.org.au::3491b557-e6d9-43d0-8fb4-908602f9a6f6" providerId="AD" clId="Web-{801DF762-767D-1B0F-10DE-0DF6B34FE19D}" dt="2023-05-04T03:34:47.921" v="111" actId="1076"/>
        <pc:sldMkLst>
          <pc:docMk/>
          <pc:sldMk cId="2751558275" sldId="369"/>
        </pc:sldMkLst>
        <pc:picChg chg="mod">
          <ac:chgData name="Laura Allen" userId="S::laura.allen@emerge.org.au::3491b557-e6d9-43d0-8fb4-908602f9a6f6" providerId="AD" clId="Web-{801DF762-767D-1B0F-10DE-0DF6B34FE19D}" dt="2023-05-04T03:34:47.921" v="111" actId="1076"/>
          <ac:picMkLst>
            <pc:docMk/>
            <pc:sldMk cId="2751558275" sldId="369"/>
            <ac:picMk id="15" creationId="{258414ED-69A8-645A-53B5-368696430636}"/>
          </ac:picMkLst>
        </pc:picChg>
      </pc:sldChg>
      <pc:sldChg chg="modSp">
        <pc:chgData name="Laura Allen" userId="S::laura.allen@emerge.org.au::3491b557-e6d9-43d0-8fb4-908602f9a6f6" providerId="AD" clId="Web-{801DF762-767D-1B0F-10DE-0DF6B34FE19D}" dt="2023-05-04T03:34:30.779" v="109" actId="1076"/>
        <pc:sldMkLst>
          <pc:docMk/>
          <pc:sldMk cId="1755364251" sldId="370"/>
        </pc:sldMkLst>
        <pc:picChg chg="mod">
          <ac:chgData name="Laura Allen" userId="S::laura.allen@emerge.org.au::3491b557-e6d9-43d0-8fb4-908602f9a6f6" providerId="AD" clId="Web-{801DF762-767D-1B0F-10DE-0DF6B34FE19D}" dt="2023-05-04T03:34:30.779" v="109" actId="1076"/>
          <ac:picMkLst>
            <pc:docMk/>
            <pc:sldMk cId="1755364251" sldId="370"/>
            <ac:picMk id="9" creationId="{69BAF95C-8526-73B5-B500-44E1ECCEBCF1}"/>
          </ac:picMkLst>
        </pc:picChg>
      </pc:sldChg>
      <pc:sldChg chg="modSp">
        <pc:chgData name="Laura Allen" userId="S::laura.allen@emerge.org.au::3491b557-e6d9-43d0-8fb4-908602f9a6f6" providerId="AD" clId="Web-{801DF762-767D-1B0F-10DE-0DF6B34FE19D}" dt="2023-05-04T03:34:22.888" v="108" actId="1076"/>
        <pc:sldMkLst>
          <pc:docMk/>
          <pc:sldMk cId="823598818" sldId="371"/>
        </pc:sldMkLst>
        <pc:picChg chg="mod">
          <ac:chgData name="Laura Allen" userId="S::laura.allen@emerge.org.au::3491b557-e6d9-43d0-8fb4-908602f9a6f6" providerId="AD" clId="Web-{801DF762-767D-1B0F-10DE-0DF6B34FE19D}" dt="2023-05-04T03:34:22.888" v="108" actId="1076"/>
          <ac:picMkLst>
            <pc:docMk/>
            <pc:sldMk cId="823598818" sldId="371"/>
            <ac:picMk id="4" creationId="{2912852B-B9EB-357D-67AB-320EB6601E81}"/>
          </ac:picMkLst>
        </pc:picChg>
      </pc:sldChg>
      <pc:sldChg chg="modSp">
        <pc:chgData name="Laura Allen" userId="S::laura.allen@emerge.org.au::3491b557-e6d9-43d0-8fb4-908602f9a6f6" providerId="AD" clId="Web-{801DF762-767D-1B0F-10DE-0DF6B34FE19D}" dt="2023-05-04T03:34:40.655" v="110" actId="1076"/>
        <pc:sldMkLst>
          <pc:docMk/>
          <pc:sldMk cId="2381971955" sldId="373"/>
        </pc:sldMkLst>
        <pc:picChg chg="mod">
          <ac:chgData name="Laura Allen" userId="S::laura.allen@emerge.org.au::3491b557-e6d9-43d0-8fb4-908602f9a6f6" providerId="AD" clId="Web-{801DF762-767D-1B0F-10DE-0DF6B34FE19D}" dt="2023-05-04T03:34:40.655" v="110" actId="1076"/>
          <ac:picMkLst>
            <pc:docMk/>
            <pc:sldMk cId="2381971955" sldId="373"/>
            <ac:picMk id="3" creationId="{4BEF13FE-6972-1B09-A236-7CD645F2404D}"/>
          </ac:picMkLst>
        </pc:picChg>
      </pc:sldChg>
      <pc:sldChg chg="modSp ord">
        <pc:chgData name="Laura Allen" userId="S::laura.allen@emerge.org.au::3491b557-e6d9-43d0-8fb4-908602f9a6f6" providerId="AD" clId="Web-{801DF762-767D-1B0F-10DE-0DF6B34FE19D}" dt="2023-05-04T03:32:40.663" v="100" actId="1076"/>
        <pc:sldMkLst>
          <pc:docMk/>
          <pc:sldMk cId="2416368577" sldId="374"/>
        </pc:sldMkLst>
        <pc:spChg chg="mod">
          <ac:chgData name="Laura Allen" userId="S::laura.allen@emerge.org.au::3491b557-e6d9-43d0-8fb4-908602f9a6f6" providerId="AD" clId="Web-{801DF762-767D-1B0F-10DE-0DF6B34FE19D}" dt="2023-05-04T03:32:40.663" v="100" actId="1076"/>
          <ac:spMkLst>
            <pc:docMk/>
            <pc:sldMk cId="2416368577" sldId="374"/>
            <ac:spMk id="7" creationId="{4B0DEB9D-B2F9-F196-3696-336C12C86191}"/>
          </ac:spMkLst>
        </pc:spChg>
      </pc:sldChg>
    </pc:docChg>
  </pc:docChgLst>
  <pc:docChgLst>
    <pc:chgData name="Rochelle Lade" userId="S::rochelle.lade@emerge.org.au::d7070f34-8a5c-4001-9e13-10716a3db04d" providerId="AD" clId="Web-{EF4C768F-7835-0ACA-EA7C-77BAAA2C1CF0}"/>
    <pc:docChg chg="modSld">
      <pc:chgData name="Rochelle Lade" userId="S::rochelle.lade@emerge.org.au::d7070f34-8a5c-4001-9e13-10716a3db04d" providerId="AD" clId="Web-{EF4C768F-7835-0ACA-EA7C-77BAAA2C1CF0}" dt="2023-05-04T01:33:05.750" v="15" actId="1076"/>
      <pc:docMkLst>
        <pc:docMk/>
      </pc:docMkLst>
      <pc:sldChg chg="modSp">
        <pc:chgData name="Rochelle Lade" userId="S::rochelle.lade@emerge.org.au::d7070f34-8a5c-4001-9e13-10716a3db04d" providerId="AD" clId="Web-{EF4C768F-7835-0ACA-EA7C-77BAAA2C1CF0}" dt="2023-05-04T01:26:10.519" v="3" actId="20577"/>
        <pc:sldMkLst>
          <pc:docMk/>
          <pc:sldMk cId="1703076446" sldId="364"/>
        </pc:sldMkLst>
        <pc:spChg chg="mod">
          <ac:chgData name="Rochelle Lade" userId="S::rochelle.lade@emerge.org.au::d7070f34-8a5c-4001-9e13-10716a3db04d" providerId="AD" clId="Web-{EF4C768F-7835-0ACA-EA7C-77BAAA2C1CF0}" dt="2023-05-04T01:26:10.519" v="3" actId="20577"/>
          <ac:spMkLst>
            <pc:docMk/>
            <pc:sldMk cId="1703076446" sldId="364"/>
            <ac:spMk id="19" creationId="{545E2261-6A37-F976-C88E-47DBB9977E89}"/>
          </ac:spMkLst>
        </pc:spChg>
      </pc:sldChg>
      <pc:sldChg chg="modSp">
        <pc:chgData name="Rochelle Lade" userId="S::rochelle.lade@emerge.org.au::d7070f34-8a5c-4001-9e13-10716a3db04d" providerId="AD" clId="Web-{EF4C768F-7835-0ACA-EA7C-77BAAA2C1CF0}" dt="2023-05-04T01:26:51.145" v="4" actId="1076"/>
        <pc:sldMkLst>
          <pc:docMk/>
          <pc:sldMk cId="867371621" sldId="367"/>
        </pc:sldMkLst>
        <pc:spChg chg="mod">
          <ac:chgData name="Rochelle Lade" userId="S::rochelle.lade@emerge.org.au::d7070f34-8a5c-4001-9e13-10716a3db04d" providerId="AD" clId="Web-{EF4C768F-7835-0ACA-EA7C-77BAAA2C1CF0}" dt="2023-05-04T01:26:51.145" v="4" actId="1076"/>
          <ac:spMkLst>
            <pc:docMk/>
            <pc:sldMk cId="867371621" sldId="367"/>
            <ac:spMk id="12" creationId="{5495AA15-41E1-59D5-B568-47698A86A011}"/>
          </ac:spMkLst>
        </pc:spChg>
      </pc:sldChg>
      <pc:sldChg chg="modSp">
        <pc:chgData name="Rochelle Lade" userId="S::rochelle.lade@emerge.org.au::d7070f34-8a5c-4001-9e13-10716a3db04d" providerId="AD" clId="Web-{EF4C768F-7835-0ACA-EA7C-77BAAA2C1CF0}" dt="2023-05-04T01:27:38.631" v="10" actId="20577"/>
        <pc:sldMkLst>
          <pc:docMk/>
          <pc:sldMk cId="3755223915" sldId="368"/>
        </pc:sldMkLst>
        <pc:spChg chg="mod">
          <ac:chgData name="Rochelle Lade" userId="S::rochelle.lade@emerge.org.au::d7070f34-8a5c-4001-9e13-10716a3db04d" providerId="AD" clId="Web-{EF4C768F-7835-0ACA-EA7C-77BAAA2C1CF0}" dt="2023-05-04T01:27:18.489" v="6" actId="20577"/>
          <ac:spMkLst>
            <pc:docMk/>
            <pc:sldMk cId="3755223915" sldId="368"/>
            <ac:spMk id="7" creationId="{29F54CB4-9D14-6EF8-B325-96B8DE7A2878}"/>
          </ac:spMkLst>
        </pc:spChg>
        <pc:spChg chg="mod">
          <ac:chgData name="Rochelle Lade" userId="S::rochelle.lade@emerge.org.au::d7070f34-8a5c-4001-9e13-10716a3db04d" providerId="AD" clId="Web-{EF4C768F-7835-0ACA-EA7C-77BAAA2C1CF0}" dt="2023-05-04T01:27:38.631" v="10" actId="20577"/>
          <ac:spMkLst>
            <pc:docMk/>
            <pc:sldMk cId="3755223915" sldId="368"/>
            <ac:spMk id="10" creationId="{9B43EF31-721A-5F39-B9C9-1FBD2FD25C16}"/>
          </ac:spMkLst>
        </pc:spChg>
      </pc:sldChg>
      <pc:sldChg chg="modSp">
        <pc:chgData name="Rochelle Lade" userId="S::rochelle.lade@emerge.org.au::d7070f34-8a5c-4001-9e13-10716a3db04d" providerId="AD" clId="Web-{EF4C768F-7835-0ACA-EA7C-77BAAA2C1CF0}" dt="2023-05-04T01:33:05.750" v="15" actId="1076"/>
        <pc:sldMkLst>
          <pc:docMk/>
          <pc:sldMk cId="2416368577" sldId="374"/>
        </pc:sldMkLst>
        <pc:spChg chg="mod">
          <ac:chgData name="Rochelle Lade" userId="S::rochelle.lade@emerge.org.au::d7070f34-8a5c-4001-9e13-10716a3db04d" providerId="AD" clId="Web-{EF4C768F-7835-0ACA-EA7C-77BAAA2C1CF0}" dt="2023-05-04T01:29:21.696" v="12" actId="20577"/>
          <ac:spMkLst>
            <pc:docMk/>
            <pc:sldMk cId="2416368577" sldId="374"/>
            <ac:spMk id="2" creationId="{6A2F65B9-7254-B70F-A8E1-494500687973}"/>
          </ac:spMkLst>
        </pc:spChg>
        <pc:spChg chg="mod">
          <ac:chgData name="Rochelle Lade" userId="S::rochelle.lade@emerge.org.au::d7070f34-8a5c-4001-9e13-10716a3db04d" providerId="AD" clId="Web-{EF4C768F-7835-0ACA-EA7C-77BAAA2C1CF0}" dt="2023-05-04T01:33:05.750" v="15" actId="1076"/>
          <ac:spMkLst>
            <pc:docMk/>
            <pc:sldMk cId="2416368577" sldId="374"/>
            <ac:spMk id="7" creationId="{4B0DEB9D-B2F9-F196-3696-336C12C86191}"/>
          </ac:spMkLst>
        </pc:spChg>
      </pc:sldChg>
    </pc:docChg>
  </pc:docChgLst>
  <pc:docChgLst>
    <pc:chgData name="Laura Allen" userId="3491b557-e6d9-43d0-8fb4-908602f9a6f6" providerId="ADAL" clId="{4793A998-8EBE-43B1-B283-0AB9C8AC2690}"/>
    <pc:docChg chg="undo redo custSel addSld delSld modSld sldOrd delMainMaster">
      <pc:chgData name="Laura Allen" userId="3491b557-e6d9-43d0-8fb4-908602f9a6f6" providerId="ADAL" clId="{4793A998-8EBE-43B1-B283-0AB9C8AC2690}" dt="2023-05-05T01:31:56.645" v="1899" actId="1076"/>
      <pc:docMkLst>
        <pc:docMk/>
      </pc:docMkLst>
      <pc:sldChg chg="del">
        <pc:chgData name="Laura Allen" userId="3491b557-e6d9-43d0-8fb4-908602f9a6f6" providerId="ADAL" clId="{4793A998-8EBE-43B1-B283-0AB9C8AC2690}" dt="2023-05-03T07:44:11.619" v="1691" actId="2696"/>
        <pc:sldMkLst>
          <pc:docMk/>
          <pc:sldMk cId="1514709886" sldId="259"/>
        </pc:sldMkLst>
      </pc:sldChg>
      <pc:sldChg chg="del">
        <pc:chgData name="Laura Allen" userId="3491b557-e6d9-43d0-8fb4-908602f9a6f6" providerId="ADAL" clId="{4793A998-8EBE-43B1-B283-0AB9C8AC2690}" dt="2023-05-03T07:44:11.619" v="1691" actId="2696"/>
        <pc:sldMkLst>
          <pc:docMk/>
          <pc:sldMk cId="1823697358" sldId="274"/>
        </pc:sldMkLst>
      </pc:sldChg>
      <pc:sldChg chg="del">
        <pc:chgData name="Laura Allen" userId="3491b557-e6d9-43d0-8fb4-908602f9a6f6" providerId="ADAL" clId="{4793A998-8EBE-43B1-B283-0AB9C8AC2690}" dt="2023-05-03T07:44:11.619" v="1691" actId="2696"/>
        <pc:sldMkLst>
          <pc:docMk/>
          <pc:sldMk cId="2254349957" sldId="307"/>
        </pc:sldMkLst>
      </pc:sldChg>
      <pc:sldChg chg="del">
        <pc:chgData name="Laura Allen" userId="3491b557-e6d9-43d0-8fb4-908602f9a6f6" providerId="ADAL" clId="{4793A998-8EBE-43B1-B283-0AB9C8AC2690}" dt="2023-05-03T07:44:11.619" v="1691" actId="2696"/>
        <pc:sldMkLst>
          <pc:docMk/>
          <pc:sldMk cId="2915802179" sldId="309"/>
        </pc:sldMkLst>
      </pc:sldChg>
      <pc:sldChg chg="del">
        <pc:chgData name="Laura Allen" userId="3491b557-e6d9-43d0-8fb4-908602f9a6f6" providerId="ADAL" clId="{4793A998-8EBE-43B1-B283-0AB9C8AC2690}" dt="2023-05-03T07:44:11.619" v="1691" actId="2696"/>
        <pc:sldMkLst>
          <pc:docMk/>
          <pc:sldMk cId="2573215124" sldId="311"/>
        </pc:sldMkLst>
      </pc:sldChg>
      <pc:sldChg chg="del">
        <pc:chgData name="Laura Allen" userId="3491b557-e6d9-43d0-8fb4-908602f9a6f6" providerId="ADAL" clId="{4793A998-8EBE-43B1-B283-0AB9C8AC2690}" dt="2023-05-03T07:44:11.619" v="1691" actId="2696"/>
        <pc:sldMkLst>
          <pc:docMk/>
          <pc:sldMk cId="2864850875" sldId="312"/>
        </pc:sldMkLst>
      </pc:sldChg>
      <pc:sldChg chg="del">
        <pc:chgData name="Laura Allen" userId="3491b557-e6d9-43d0-8fb4-908602f9a6f6" providerId="ADAL" clId="{4793A998-8EBE-43B1-B283-0AB9C8AC2690}" dt="2023-05-03T07:44:11.619" v="1691" actId="2696"/>
        <pc:sldMkLst>
          <pc:docMk/>
          <pc:sldMk cId="1993702428" sldId="317"/>
        </pc:sldMkLst>
      </pc:sldChg>
      <pc:sldChg chg="del">
        <pc:chgData name="Laura Allen" userId="3491b557-e6d9-43d0-8fb4-908602f9a6f6" providerId="ADAL" clId="{4793A998-8EBE-43B1-B283-0AB9C8AC2690}" dt="2023-05-03T07:44:11.619" v="1691" actId="2696"/>
        <pc:sldMkLst>
          <pc:docMk/>
          <pc:sldMk cId="3251966005" sldId="318"/>
        </pc:sldMkLst>
      </pc:sldChg>
      <pc:sldChg chg="del">
        <pc:chgData name="Laura Allen" userId="3491b557-e6d9-43d0-8fb4-908602f9a6f6" providerId="ADAL" clId="{4793A998-8EBE-43B1-B283-0AB9C8AC2690}" dt="2023-05-03T07:44:11.619" v="1691" actId="2696"/>
        <pc:sldMkLst>
          <pc:docMk/>
          <pc:sldMk cId="2214282872" sldId="320"/>
        </pc:sldMkLst>
      </pc:sldChg>
      <pc:sldChg chg="del">
        <pc:chgData name="Laura Allen" userId="3491b557-e6d9-43d0-8fb4-908602f9a6f6" providerId="ADAL" clId="{4793A998-8EBE-43B1-B283-0AB9C8AC2690}" dt="2023-05-03T07:44:11.619" v="1691" actId="2696"/>
        <pc:sldMkLst>
          <pc:docMk/>
          <pc:sldMk cId="1449243802" sldId="321"/>
        </pc:sldMkLst>
      </pc:sldChg>
      <pc:sldChg chg="del">
        <pc:chgData name="Laura Allen" userId="3491b557-e6d9-43d0-8fb4-908602f9a6f6" providerId="ADAL" clId="{4793A998-8EBE-43B1-B283-0AB9C8AC2690}" dt="2023-05-03T07:44:11.619" v="1691" actId="2696"/>
        <pc:sldMkLst>
          <pc:docMk/>
          <pc:sldMk cId="453955914" sldId="323"/>
        </pc:sldMkLst>
      </pc:sldChg>
      <pc:sldChg chg="del">
        <pc:chgData name="Laura Allen" userId="3491b557-e6d9-43d0-8fb4-908602f9a6f6" providerId="ADAL" clId="{4793A998-8EBE-43B1-B283-0AB9C8AC2690}" dt="2023-05-03T07:44:11.619" v="1691" actId="2696"/>
        <pc:sldMkLst>
          <pc:docMk/>
          <pc:sldMk cId="3555235364" sldId="324"/>
        </pc:sldMkLst>
      </pc:sldChg>
      <pc:sldChg chg="del">
        <pc:chgData name="Laura Allen" userId="3491b557-e6d9-43d0-8fb4-908602f9a6f6" providerId="ADAL" clId="{4793A998-8EBE-43B1-B283-0AB9C8AC2690}" dt="2023-05-03T07:44:11.619" v="1691" actId="2696"/>
        <pc:sldMkLst>
          <pc:docMk/>
          <pc:sldMk cId="633863665" sldId="326"/>
        </pc:sldMkLst>
      </pc:sldChg>
      <pc:sldChg chg="del">
        <pc:chgData name="Laura Allen" userId="3491b557-e6d9-43d0-8fb4-908602f9a6f6" providerId="ADAL" clId="{4793A998-8EBE-43B1-B283-0AB9C8AC2690}" dt="2023-05-03T07:44:11.619" v="1691" actId="2696"/>
        <pc:sldMkLst>
          <pc:docMk/>
          <pc:sldMk cId="1608750830" sldId="329"/>
        </pc:sldMkLst>
      </pc:sldChg>
      <pc:sldChg chg="modSp del mod ord">
        <pc:chgData name="Laura Allen" userId="3491b557-e6d9-43d0-8fb4-908602f9a6f6" providerId="ADAL" clId="{4793A998-8EBE-43B1-B283-0AB9C8AC2690}" dt="2023-05-03T07:44:11.619" v="1691" actId="2696"/>
        <pc:sldMkLst>
          <pc:docMk/>
          <pc:sldMk cId="3408852353" sldId="330"/>
        </pc:sldMkLst>
        <pc:spChg chg="mod">
          <ac:chgData name="Laura Allen" userId="3491b557-e6d9-43d0-8fb4-908602f9a6f6" providerId="ADAL" clId="{4793A998-8EBE-43B1-B283-0AB9C8AC2690}" dt="2023-05-03T00:36:43.585" v="627" actId="1076"/>
          <ac:spMkLst>
            <pc:docMk/>
            <pc:sldMk cId="3408852353" sldId="330"/>
            <ac:spMk id="9" creationId="{8F472FBB-7498-B3CA-8A4A-0BCBEF4663B7}"/>
          </ac:spMkLst>
        </pc:spChg>
        <pc:picChg chg="mod">
          <ac:chgData name="Laura Allen" userId="3491b557-e6d9-43d0-8fb4-908602f9a6f6" providerId="ADAL" clId="{4793A998-8EBE-43B1-B283-0AB9C8AC2690}" dt="2023-05-03T00:36:43.585" v="627" actId="1076"/>
          <ac:picMkLst>
            <pc:docMk/>
            <pc:sldMk cId="3408852353" sldId="330"/>
            <ac:picMk id="17" creationId="{7563F247-ED81-5FEC-0075-C8C1EFBE1692}"/>
          </ac:picMkLst>
        </pc:picChg>
      </pc:sldChg>
      <pc:sldChg chg="modSp del mod">
        <pc:chgData name="Laura Allen" userId="3491b557-e6d9-43d0-8fb4-908602f9a6f6" providerId="ADAL" clId="{4793A998-8EBE-43B1-B283-0AB9C8AC2690}" dt="2023-05-03T07:44:11.619" v="1691" actId="2696"/>
        <pc:sldMkLst>
          <pc:docMk/>
          <pc:sldMk cId="3543873419" sldId="332"/>
        </pc:sldMkLst>
        <pc:spChg chg="mod">
          <ac:chgData name="Laura Allen" userId="3491b557-e6d9-43d0-8fb4-908602f9a6f6" providerId="ADAL" clId="{4793A998-8EBE-43B1-B283-0AB9C8AC2690}" dt="2023-05-03T00:42:19.833" v="816" actId="1076"/>
          <ac:spMkLst>
            <pc:docMk/>
            <pc:sldMk cId="3543873419" sldId="332"/>
            <ac:spMk id="2" creationId="{7F93F9D2-7A3E-DB78-8221-510577FB7FE9}"/>
          </ac:spMkLst>
        </pc:spChg>
        <pc:picChg chg="mod">
          <ac:chgData name="Laura Allen" userId="3491b557-e6d9-43d0-8fb4-908602f9a6f6" providerId="ADAL" clId="{4793A998-8EBE-43B1-B283-0AB9C8AC2690}" dt="2023-05-03T00:42:19.833" v="816" actId="1076"/>
          <ac:picMkLst>
            <pc:docMk/>
            <pc:sldMk cId="3543873419" sldId="332"/>
            <ac:picMk id="5" creationId="{322CF7BA-2BA1-951E-DB83-A347DE2BF1A6}"/>
          </ac:picMkLst>
        </pc:picChg>
      </pc:sldChg>
      <pc:sldChg chg="del">
        <pc:chgData name="Laura Allen" userId="3491b557-e6d9-43d0-8fb4-908602f9a6f6" providerId="ADAL" clId="{4793A998-8EBE-43B1-B283-0AB9C8AC2690}" dt="2023-05-03T07:44:11.619" v="1691" actId="2696"/>
        <pc:sldMkLst>
          <pc:docMk/>
          <pc:sldMk cId="4081710820" sldId="335"/>
        </pc:sldMkLst>
      </pc:sldChg>
      <pc:sldChg chg="del">
        <pc:chgData name="Laura Allen" userId="3491b557-e6d9-43d0-8fb4-908602f9a6f6" providerId="ADAL" clId="{4793A998-8EBE-43B1-B283-0AB9C8AC2690}" dt="2023-05-03T07:44:11.619" v="1691" actId="2696"/>
        <pc:sldMkLst>
          <pc:docMk/>
          <pc:sldMk cId="1950388939" sldId="336"/>
        </pc:sldMkLst>
      </pc:sldChg>
      <pc:sldChg chg="del">
        <pc:chgData name="Laura Allen" userId="3491b557-e6d9-43d0-8fb4-908602f9a6f6" providerId="ADAL" clId="{4793A998-8EBE-43B1-B283-0AB9C8AC2690}" dt="2023-05-03T07:44:11.619" v="1691" actId="2696"/>
        <pc:sldMkLst>
          <pc:docMk/>
          <pc:sldMk cId="3348686845" sldId="337"/>
        </pc:sldMkLst>
      </pc:sldChg>
      <pc:sldChg chg="del">
        <pc:chgData name="Laura Allen" userId="3491b557-e6d9-43d0-8fb4-908602f9a6f6" providerId="ADAL" clId="{4793A998-8EBE-43B1-B283-0AB9C8AC2690}" dt="2023-05-03T07:44:11.619" v="1691" actId="2696"/>
        <pc:sldMkLst>
          <pc:docMk/>
          <pc:sldMk cId="1870738083" sldId="342"/>
        </pc:sldMkLst>
      </pc:sldChg>
      <pc:sldChg chg="del">
        <pc:chgData name="Laura Allen" userId="3491b557-e6d9-43d0-8fb4-908602f9a6f6" providerId="ADAL" clId="{4793A998-8EBE-43B1-B283-0AB9C8AC2690}" dt="2023-05-03T07:44:11.619" v="1691" actId="2696"/>
        <pc:sldMkLst>
          <pc:docMk/>
          <pc:sldMk cId="3517375990" sldId="345"/>
        </pc:sldMkLst>
      </pc:sldChg>
      <pc:sldChg chg="del">
        <pc:chgData name="Laura Allen" userId="3491b557-e6d9-43d0-8fb4-908602f9a6f6" providerId="ADAL" clId="{4793A998-8EBE-43B1-B283-0AB9C8AC2690}" dt="2023-05-03T07:44:11.619" v="1691" actId="2696"/>
        <pc:sldMkLst>
          <pc:docMk/>
          <pc:sldMk cId="2478017208" sldId="350"/>
        </pc:sldMkLst>
      </pc:sldChg>
      <pc:sldChg chg="del">
        <pc:chgData name="Laura Allen" userId="3491b557-e6d9-43d0-8fb4-908602f9a6f6" providerId="ADAL" clId="{4793A998-8EBE-43B1-B283-0AB9C8AC2690}" dt="2023-05-03T07:44:11.619" v="1691" actId="2696"/>
        <pc:sldMkLst>
          <pc:docMk/>
          <pc:sldMk cId="518328815" sldId="351"/>
        </pc:sldMkLst>
      </pc:sldChg>
      <pc:sldChg chg="del">
        <pc:chgData name="Laura Allen" userId="3491b557-e6d9-43d0-8fb4-908602f9a6f6" providerId="ADAL" clId="{4793A998-8EBE-43B1-B283-0AB9C8AC2690}" dt="2023-05-03T07:44:11.619" v="1691" actId="2696"/>
        <pc:sldMkLst>
          <pc:docMk/>
          <pc:sldMk cId="1046928112" sldId="352"/>
        </pc:sldMkLst>
      </pc:sldChg>
      <pc:sldChg chg="del ord">
        <pc:chgData name="Laura Allen" userId="3491b557-e6d9-43d0-8fb4-908602f9a6f6" providerId="ADAL" clId="{4793A998-8EBE-43B1-B283-0AB9C8AC2690}" dt="2023-05-03T07:44:11.619" v="1691" actId="2696"/>
        <pc:sldMkLst>
          <pc:docMk/>
          <pc:sldMk cId="2206786896" sldId="353"/>
        </pc:sldMkLst>
      </pc:sldChg>
      <pc:sldChg chg="del">
        <pc:chgData name="Laura Allen" userId="3491b557-e6d9-43d0-8fb4-908602f9a6f6" providerId="ADAL" clId="{4793A998-8EBE-43B1-B283-0AB9C8AC2690}" dt="2023-05-03T07:44:11.619" v="1691" actId="2696"/>
        <pc:sldMkLst>
          <pc:docMk/>
          <pc:sldMk cId="2427979515" sldId="354"/>
        </pc:sldMkLst>
      </pc:sldChg>
      <pc:sldChg chg="del">
        <pc:chgData name="Laura Allen" userId="3491b557-e6d9-43d0-8fb4-908602f9a6f6" providerId="ADAL" clId="{4793A998-8EBE-43B1-B283-0AB9C8AC2690}" dt="2023-05-03T07:44:11.619" v="1691" actId="2696"/>
        <pc:sldMkLst>
          <pc:docMk/>
          <pc:sldMk cId="372879740" sldId="355"/>
        </pc:sldMkLst>
      </pc:sldChg>
      <pc:sldChg chg="del">
        <pc:chgData name="Laura Allen" userId="3491b557-e6d9-43d0-8fb4-908602f9a6f6" providerId="ADAL" clId="{4793A998-8EBE-43B1-B283-0AB9C8AC2690}" dt="2023-05-03T07:44:11.619" v="1691" actId="2696"/>
        <pc:sldMkLst>
          <pc:docMk/>
          <pc:sldMk cId="1166090132" sldId="356"/>
        </pc:sldMkLst>
      </pc:sldChg>
      <pc:sldChg chg="del">
        <pc:chgData name="Laura Allen" userId="3491b557-e6d9-43d0-8fb4-908602f9a6f6" providerId="ADAL" clId="{4793A998-8EBE-43B1-B283-0AB9C8AC2690}" dt="2023-05-03T07:43:42.751" v="1690" actId="2696"/>
        <pc:sldMkLst>
          <pc:docMk/>
          <pc:sldMk cId="754295596" sldId="357"/>
        </pc:sldMkLst>
      </pc:sldChg>
      <pc:sldChg chg="del">
        <pc:chgData name="Laura Allen" userId="3491b557-e6d9-43d0-8fb4-908602f9a6f6" providerId="ADAL" clId="{4793A998-8EBE-43B1-B283-0AB9C8AC2690}" dt="2023-05-03T07:44:11.619" v="1691" actId="2696"/>
        <pc:sldMkLst>
          <pc:docMk/>
          <pc:sldMk cId="3550641840" sldId="358"/>
        </pc:sldMkLst>
      </pc:sldChg>
      <pc:sldChg chg="del">
        <pc:chgData name="Laura Allen" userId="3491b557-e6d9-43d0-8fb4-908602f9a6f6" providerId="ADAL" clId="{4793A998-8EBE-43B1-B283-0AB9C8AC2690}" dt="2023-05-03T07:44:11.619" v="1691" actId="2696"/>
        <pc:sldMkLst>
          <pc:docMk/>
          <pc:sldMk cId="2450403461" sldId="359"/>
        </pc:sldMkLst>
      </pc:sldChg>
      <pc:sldChg chg="delSp modSp mod delAnim">
        <pc:chgData name="Laura Allen" userId="3491b557-e6d9-43d0-8fb4-908602f9a6f6" providerId="ADAL" clId="{4793A998-8EBE-43B1-B283-0AB9C8AC2690}" dt="2023-05-05T00:24:58.263" v="1881" actId="478"/>
        <pc:sldMkLst>
          <pc:docMk/>
          <pc:sldMk cId="1173067767" sldId="361"/>
        </pc:sldMkLst>
        <pc:spChg chg="mod">
          <ac:chgData name="Laura Allen" userId="3491b557-e6d9-43d0-8fb4-908602f9a6f6" providerId="ADAL" clId="{4793A998-8EBE-43B1-B283-0AB9C8AC2690}" dt="2023-05-03T07:02:20.015" v="961" actId="14100"/>
          <ac:spMkLst>
            <pc:docMk/>
            <pc:sldMk cId="1173067767" sldId="361"/>
            <ac:spMk id="8" creationId="{E029DFA2-5EBF-1EC2-67DE-A876002BF9F0}"/>
          </ac:spMkLst>
        </pc:spChg>
        <pc:picChg chg="del">
          <ac:chgData name="Laura Allen" userId="3491b557-e6d9-43d0-8fb4-908602f9a6f6" providerId="ADAL" clId="{4793A998-8EBE-43B1-B283-0AB9C8AC2690}" dt="2023-05-04T23:42:55.922" v="1858" actId="478"/>
          <ac:picMkLst>
            <pc:docMk/>
            <pc:sldMk cId="1173067767" sldId="361"/>
            <ac:picMk id="3" creationId="{29667D44-BA64-D491-804E-73B0258B80C2}"/>
          </ac:picMkLst>
        </pc:picChg>
        <pc:picChg chg="del">
          <ac:chgData name="Laura Allen" userId="3491b557-e6d9-43d0-8fb4-908602f9a6f6" providerId="ADAL" clId="{4793A998-8EBE-43B1-B283-0AB9C8AC2690}" dt="2023-05-03T23:17:51.830" v="1702" actId="478"/>
          <ac:picMkLst>
            <pc:docMk/>
            <pc:sldMk cId="1173067767" sldId="361"/>
            <ac:picMk id="3" creationId="{6533F767-FE2C-204C-2C51-6417C3AB5B30}"/>
          </ac:picMkLst>
        </pc:picChg>
        <pc:picChg chg="del mod">
          <ac:chgData name="Laura Allen" userId="3491b557-e6d9-43d0-8fb4-908602f9a6f6" providerId="ADAL" clId="{4793A998-8EBE-43B1-B283-0AB9C8AC2690}" dt="2023-05-03T07:54:04.878" v="1693" actId="478"/>
          <ac:picMkLst>
            <pc:docMk/>
            <pc:sldMk cId="1173067767" sldId="361"/>
            <ac:picMk id="3" creationId="{9DC21C5E-8CFF-5280-86F3-EE48BE72AE5E}"/>
          </ac:picMkLst>
        </pc:picChg>
        <pc:picChg chg="del">
          <ac:chgData name="Laura Allen" userId="3491b557-e6d9-43d0-8fb4-908602f9a6f6" providerId="ADAL" clId="{4793A998-8EBE-43B1-B283-0AB9C8AC2690}" dt="2023-05-04T08:48:15.496" v="1855" actId="478"/>
          <ac:picMkLst>
            <pc:docMk/>
            <pc:sldMk cId="1173067767" sldId="361"/>
            <ac:picMk id="3" creationId="{DD3BA4A0-8EB2-B5E9-32A3-801CC6ABD3BE}"/>
          </ac:picMkLst>
        </pc:picChg>
        <pc:picChg chg="del mod">
          <ac:chgData name="Laura Allen" userId="3491b557-e6d9-43d0-8fb4-908602f9a6f6" providerId="ADAL" clId="{4793A998-8EBE-43B1-B283-0AB9C8AC2690}" dt="2023-05-03T23:17:50.821" v="1701" actId="478"/>
          <ac:picMkLst>
            <pc:docMk/>
            <pc:sldMk cId="1173067767" sldId="361"/>
            <ac:picMk id="9" creationId="{4FB2571C-4F18-C60F-18A6-824DE3BFA6E0}"/>
          </ac:picMkLst>
        </pc:picChg>
        <pc:picChg chg="del">
          <ac:chgData name="Laura Allen" userId="3491b557-e6d9-43d0-8fb4-908602f9a6f6" providerId="ADAL" clId="{4793A998-8EBE-43B1-B283-0AB9C8AC2690}" dt="2023-05-04T23:43:51.576" v="1859" actId="478"/>
          <ac:picMkLst>
            <pc:docMk/>
            <pc:sldMk cId="1173067767" sldId="361"/>
            <ac:picMk id="9" creationId="{C8F0E428-A27D-D059-53B7-7967DFFB2458}"/>
          </ac:picMkLst>
        </pc:picChg>
        <pc:picChg chg="del">
          <ac:chgData name="Laura Allen" userId="3491b557-e6d9-43d0-8fb4-908602f9a6f6" providerId="ADAL" clId="{4793A998-8EBE-43B1-B283-0AB9C8AC2690}" dt="2023-05-04T08:56:08.131" v="1856" actId="478"/>
          <ac:picMkLst>
            <pc:docMk/>
            <pc:sldMk cId="1173067767" sldId="361"/>
            <ac:picMk id="9" creationId="{E41C24D6-728A-6E04-8060-1DB00AB118F2}"/>
          </ac:picMkLst>
        </pc:picChg>
        <pc:picChg chg="del">
          <ac:chgData name="Laura Allen" userId="3491b557-e6d9-43d0-8fb4-908602f9a6f6" providerId="ADAL" clId="{4793A998-8EBE-43B1-B283-0AB9C8AC2690}" dt="2023-05-04T23:41:41.701" v="1857" actId="478"/>
          <ac:picMkLst>
            <pc:docMk/>
            <pc:sldMk cId="1173067767" sldId="361"/>
            <ac:picMk id="10" creationId="{113DD40B-37FB-543F-B0BD-44361E43AA09}"/>
          </ac:picMkLst>
        </pc:picChg>
        <pc:picChg chg="del">
          <ac:chgData name="Laura Allen" userId="3491b557-e6d9-43d0-8fb4-908602f9a6f6" providerId="ADAL" clId="{4793A998-8EBE-43B1-B283-0AB9C8AC2690}" dt="2023-05-03T23:18:05.245" v="1703" actId="478"/>
          <ac:picMkLst>
            <pc:docMk/>
            <pc:sldMk cId="1173067767" sldId="361"/>
            <ac:picMk id="10" creationId="{C083BEC7-D3F5-05CF-D57C-DB9CFD5D87F3}"/>
          </ac:picMkLst>
        </pc:picChg>
        <pc:picChg chg="mod">
          <ac:chgData name="Laura Allen" userId="3491b557-e6d9-43d0-8fb4-908602f9a6f6" providerId="ADAL" clId="{4793A998-8EBE-43B1-B283-0AB9C8AC2690}" dt="2023-05-03T00:06:15.721" v="2" actId="1076"/>
          <ac:picMkLst>
            <pc:docMk/>
            <pc:sldMk cId="1173067767" sldId="361"/>
            <ac:picMk id="11" creationId="{77DC4898-6C5E-83CC-B60F-34356BD537BD}"/>
          </ac:picMkLst>
        </pc:picChg>
        <pc:picChg chg="del">
          <ac:chgData name="Laura Allen" userId="3491b557-e6d9-43d0-8fb4-908602f9a6f6" providerId="ADAL" clId="{4793A998-8EBE-43B1-B283-0AB9C8AC2690}" dt="2023-05-04T23:51:06.235" v="1860" actId="478"/>
          <ac:picMkLst>
            <pc:docMk/>
            <pc:sldMk cId="1173067767" sldId="361"/>
            <ac:picMk id="12" creationId="{AF399960-4613-D7F5-DB06-1C9CD8E8B52E}"/>
          </ac:picMkLst>
        </pc:picChg>
        <pc:picChg chg="del">
          <ac:chgData name="Laura Allen" userId="3491b557-e6d9-43d0-8fb4-908602f9a6f6" providerId="ADAL" clId="{4793A998-8EBE-43B1-B283-0AB9C8AC2690}" dt="2023-05-03T23:18:48.847" v="1704" actId="478"/>
          <ac:picMkLst>
            <pc:docMk/>
            <pc:sldMk cId="1173067767" sldId="361"/>
            <ac:picMk id="12" creationId="{F5697F9B-105C-A9FE-3AC3-DC2AA548CDE6}"/>
          </ac:picMkLst>
        </pc:picChg>
        <pc:picChg chg="del">
          <ac:chgData name="Laura Allen" userId="3491b557-e6d9-43d0-8fb4-908602f9a6f6" providerId="ADAL" clId="{4793A998-8EBE-43B1-B283-0AB9C8AC2690}" dt="2023-05-04T23:51:54.217" v="1861" actId="478"/>
          <ac:picMkLst>
            <pc:docMk/>
            <pc:sldMk cId="1173067767" sldId="361"/>
            <ac:picMk id="13" creationId="{3EACECAF-ACF0-E7A3-344B-3935E3575537}"/>
          </ac:picMkLst>
        </pc:picChg>
        <pc:picChg chg="del">
          <ac:chgData name="Laura Allen" userId="3491b557-e6d9-43d0-8fb4-908602f9a6f6" providerId="ADAL" clId="{4793A998-8EBE-43B1-B283-0AB9C8AC2690}" dt="2023-05-03T23:20:00.958" v="1705" actId="478"/>
          <ac:picMkLst>
            <pc:docMk/>
            <pc:sldMk cId="1173067767" sldId="361"/>
            <ac:picMk id="13" creationId="{DEBA7A3E-F6E5-F721-9503-1BB48C0E7E36}"/>
          </ac:picMkLst>
        </pc:picChg>
        <pc:picChg chg="mod">
          <ac:chgData name="Laura Allen" userId="3491b557-e6d9-43d0-8fb4-908602f9a6f6" providerId="ADAL" clId="{4793A998-8EBE-43B1-B283-0AB9C8AC2690}" dt="2023-05-04T23:52:48.017" v="1862" actId="1076"/>
          <ac:picMkLst>
            <pc:docMk/>
            <pc:sldMk cId="1173067767" sldId="361"/>
            <ac:picMk id="14" creationId="{0C02FE65-D97D-B171-CDF8-7743EC694F1A}"/>
          </ac:picMkLst>
        </pc:picChg>
        <pc:picChg chg="del">
          <ac:chgData name="Laura Allen" userId="3491b557-e6d9-43d0-8fb4-908602f9a6f6" providerId="ADAL" clId="{4793A998-8EBE-43B1-B283-0AB9C8AC2690}" dt="2023-05-03T23:21:43.038" v="1706" actId="478"/>
          <ac:picMkLst>
            <pc:docMk/>
            <pc:sldMk cId="1173067767" sldId="361"/>
            <ac:picMk id="14" creationId="{7AF01C9E-190D-8EBA-9D1C-67CCBBB8360C}"/>
          </ac:picMkLst>
        </pc:picChg>
        <pc:picChg chg="del">
          <ac:chgData name="Laura Allen" userId="3491b557-e6d9-43d0-8fb4-908602f9a6f6" providerId="ADAL" clId="{4793A998-8EBE-43B1-B283-0AB9C8AC2690}" dt="2023-05-03T23:23:18.278" v="1707" actId="478"/>
          <ac:picMkLst>
            <pc:docMk/>
            <pc:sldMk cId="1173067767" sldId="361"/>
            <ac:picMk id="15" creationId="{60C3543C-F6F8-ED8B-288F-95CC0627CB72}"/>
          </ac:picMkLst>
        </pc:picChg>
        <pc:picChg chg="del">
          <ac:chgData name="Laura Allen" userId="3491b557-e6d9-43d0-8fb4-908602f9a6f6" providerId="ADAL" clId="{4793A998-8EBE-43B1-B283-0AB9C8AC2690}" dt="2023-05-03T23:24:06.288" v="1708" actId="478"/>
          <ac:picMkLst>
            <pc:docMk/>
            <pc:sldMk cId="1173067767" sldId="361"/>
            <ac:picMk id="16" creationId="{25174209-CD34-8307-1291-19BCC12EE876}"/>
          </ac:picMkLst>
        </pc:picChg>
        <pc:picChg chg="del">
          <ac:chgData name="Laura Allen" userId="3491b557-e6d9-43d0-8fb4-908602f9a6f6" providerId="ADAL" clId="{4793A998-8EBE-43B1-B283-0AB9C8AC2690}" dt="2023-05-03T23:26:49.489" v="1709" actId="478"/>
          <ac:picMkLst>
            <pc:docMk/>
            <pc:sldMk cId="1173067767" sldId="361"/>
            <ac:picMk id="17" creationId="{71516878-A543-258C-3FCB-002183DBC8DA}"/>
          </ac:picMkLst>
        </pc:picChg>
        <pc:picChg chg="del">
          <ac:chgData name="Laura Allen" userId="3491b557-e6d9-43d0-8fb4-908602f9a6f6" providerId="ADAL" clId="{4793A998-8EBE-43B1-B283-0AB9C8AC2690}" dt="2023-05-03T23:27:36.366" v="1710" actId="478"/>
          <ac:picMkLst>
            <pc:docMk/>
            <pc:sldMk cId="1173067767" sldId="361"/>
            <ac:picMk id="18" creationId="{F48C0FAA-17B0-BC6E-945B-0FABE9BBE8A6}"/>
          </ac:picMkLst>
        </pc:picChg>
        <pc:picChg chg="del">
          <ac:chgData name="Laura Allen" userId="3491b557-e6d9-43d0-8fb4-908602f9a6f6" providerId="ADAL" clId="{4793A998-8EBE-43B1-B283-0AB9C8AC2690}" dt="2023-05-03T23:29:21.275" v="1711" actId="478"/>
          <ac:picMkLst>
            <pc:docMk/>
            <pc:sldMk cId="1173067767" sldId="361"/>
            <ac:picMk id="19" creationId="{CF039CC4-40B5-68C8-85F8-93C7F303DBBF}"/>
          </ac:picMkLst>
        </pc:picChg>
        <pc:picChg chg="del mod">
          <ac:chgData name="Laura Allen" userId="3491b557-e6d9-43d0-8fb4-908602f9a6f6" providerId="ADAL" clId="{4793A998-8EBE-43B1-B283-0AB9C8AC2690}" dt="2023-05-05T00:24:58.263" v="1881" actId="478"/>
          <ac:picMkLst>
            <pc:docMk/>
            <pc:sldMk cId="1173067767" sldId="361"/>
            <ac:picMk id="20" creationId="{D3D9739E-7965-9425-CEBC-C038FC297C54}"/>
          </ac:picMkLst>
        </pc:picChg>
      </pc:sldChg>
      <pc:sldChg chg="del">
        <pc:chgData name="Laura Allen" userId="3491b557-e6d9-43d0-8fb4-908602f9a6f6" providerId="ADAL" clId="{4793A998-8EBE-43B1-B283-0AB9C8AC2690}" dt="2023-05-03T07:43:39.088" v="1689" actId="2696"/>
        <pc:sldMkLst>
          <pc:docMk/>
          <pc:sldMk cId="1637678687" sldId="362"/>
        </pc:sldMkLst>
      </pc:sldChg>
      <pc:sldChg chg="addSp delSp modSp mod delAnim">
        <pc:chgData name="Laura Allen" userId="3491b557-e6d9-43d0-8fb4-908602f9a6f6" providerId="ADAL" clId="{4793A998-8EBE-43B1-B283-0AB9C8AC2690}" dt="2023-05-05T00:34:58.376" v="1889" actId="478"/>
        <pc:sldMkLst>
          <pc:docMk/>
          <pc:sldMk cId="2887077644" sldId="363"/>
        </pc:sldMkLst>
        <pc:spChg chg="mod">
          <ac:chgData name="Laura Allen" userId="3491b557-e6d9-43d0-8fb4-908602f9a6f6" providerId="ADAL" clId="{4793A998-8EBE-43B1-B283-0AB9C8AC2690}" dt="2023-05-04T01:11:55.073" v="1820" actId="20577"/>
          <ac:spMkLst>
            <pc:docMk/>
            <pc:sldMk cId="2887077644" sldId="363"/>
            <ac:spMk id="7" creationId="{29F54CB4-9D14-6EF8-B325-96B8DE7A2878}"/>
          </ac:spMkLst>
        </pc:spChg>
        <pc:spChg chg="mod">
          <ac:chgData name="Laura Allen" userId="3491b557-e6d9-43d0-8fb4-908602f9a6f6" providerId="ADAL" clId="{4793A998-8EBE-43B1-B283-0AB9C8AC2690}" dt="2023-05-04T01:08:48.637" v="1812" actId="207"/>
          <ac:spMkLst>
            <pc:docMk/>
            <pc:sldMk cId="2887077644" sldId="363"/>
            <ac:spMk id="8" creationId="{E029DFA2-5EBF-1EC2-67DE-A876002BF9F0}"/>
          </ac:spMkLst>
        </pc:spChg>
        <pc:spChg chg="mod">
          <ac:chgData name="Laura Allen" userId="3491b557-e6d9-43d0-8fb4-908602f9a6f6" providerId="ADAL" clId="{4793A998-8EBE-43B1-B283-0AB9C8AC2690}" dt="2023-05-03T07:36:24.416" v="1509" actId="1076"/>
          <ac:spMkLst>
            <pc:docMk/>
            <pc:sldMk cId="2887077644" sldId="363"/>
            <ac:spMk id="11" creationId="{372909B1-E33D-A06D-3A06-B5F3C458397D}"/>
          </ac:spMkLst>
        </pc:spChg>
        <pc:spChg chg="mod">
          <ac:chgData name="Laura Allen" userId="3491b557-e6d9-43d0-8fb4-908602f9a6f6" providerId="ADAL" clId="{4793A998-8EBE-43B1-B283-0AB9C8AC2690}" dt="2023-05-03T07:02:40.459" v="962" actId="1076"/>
          <ac:spMkLst>
            <pc:docMk/>
            <pc:sldMk cId="2887077644" sldId="363"/>
            <ac:spMk id="12" creationId="{24235453-D233-D6F6-916E-4D8CE93A77FB}"/>
          </ac:spMkLst>
        </pc:spChg>
        <pc:grpChg chg="add mod">
          <ac:chgData name="Laura Allen" userId="3491b557-e6d9-43d0-8fb4-908602f9a6f6" providerId="ADAL" clId="{4793A998-8EBE-43B1-B283-0AB9C8AC2690}" dt="2023-05-03T07:36:33.686" v="1518" actId="1035"/>
          <ac:grpSpMkLst>
            <pc:docMk/>
            <pc:sldMk cId="2887077644" sldId="363"/>
            <ac:grpSpMk id="3" creationId="{219C9B7D-A294-B64E-54D0-C00E85DE0DC6}"/>
          </ac:grpSpMkLst>
        </pc:grpChg>
        <pc:picChg chg="del mod">
          <ac:chgData name="Laura Allen" userId="3491b557-e6d9-43d0-8fb4-908602f9a6f6" providerId="ADAL" clId="{4793A998-8EBE-43B1-B283-0AB9C8AC2690}" dt="2023-05-03T07:29:27.414" v="1352" actId="478"/>
          <ac:picMkLst>
            <pc:docMk/>
            <pc:sldMk cId="2887077644" sldId="363"/>
            <ac:picMk id="9" creationId="{4BDF24BF-BB94-9615-CBFA-877004335B4F}"/>
          </ac:picMkLst>
        </pc:picChg>
        <pc:picChg chg="mod">
          <ac:chgData name="Laura Allen" userId="3491b557-e6d9-43d0-8fb4-908602f9a6f6" providerId="ADAL" clId="{4793A998-8EBE-43B1-B283-0AB9C8AC2690}" dt="2023-05-04T23:56:04.200" v="1864" actId="1036"/>
          <ac:picMkLst>
            <pc:docMk/>
            <pc:sldMk cId="2887077644" sldId="363"/>
            <ac:picMk id="9" creationId="{500D5BB2-87FD-0248-3309-0587B46C73EE}"/>
          </ac:picMkLst>
        </pc:picChg>
        <pc:picChg chg="del">
          <ac:chgData name="Laura Allen" userId="3491b557-e6d9-43d0-8fb4-908602f9a6f6" providerId="ADAL" clId="{4793A998-8EBE-43B1-B283-0AB9C8AC2690}" dt="2023-05-04T01:10:49.080" v="1815" actId="478"/>
          <ac:picMkLst>
            <pc:docMk/>
            <pc:sldMk cId="2887077644" sldId="363"/>
            <ac:picMk id="9" creationId="{D6D3A41B-4A61-08E5-1021-C4BDD01FF82F}"/>
          </ac:picMkLst>
        </pc:picChg>
        <pc:picChg chg="mod">
          <ac:chgData name="Laura Allen" userId="3491b557-e6d9-43d0-8fb4-908602f9a6f6" providerId="ADAL" clId="{4793A998-8EBE-43B1-B283-0AB9C8AC2690}" dt="2023-05-03T00:08:45.385" v="85" actId="14100"/>
          <ac:picMkLst>
            <pc:docMk/>
            <pc:sldMk cId="2887077644" sldId="363"/>
            <ac:picMk id="10" creationId="{9FB124F6-ABA8-E08C-998D-A85FCD901298}"/>
          </ac:picMkLst>
        </pc:picChg>
        <pc:picChg chg="add mod">
          <ac:chgData name="Laura Allen" userId="3491b557-e6d9-43d0-8fb4-908602f9a6f6" providerId="ADAL" clId="{4793A998-8EBE-43B1-B283-0AB9C8AC2690}" dt="2023-05-03T07:29:28.863" v="1353"/>
          <ac:picMkLst>
            <pc:docMk/>
            <pc:sldMk cId="2887077644" sldId="363"/>
            <ac:picMk id="13" creationId="{B8DA46EC-34CE-3933-E1AA-F317F9948351}"/>
          </ac:picMkLst>
        </pc:picChg>
        <pc:picChg chg="del">
          <ac:chgData name="Laura Allen" userId="3491b557-e6d9-43d0-8fb4-908602f9a6f6" providerId="ADAL" clId="{4793A998-8EBE-43B1-B283-0AB9C8AC2690}" dt="2023-05-05T00:34:58.376" v="1889" actId="478"/>
          <ac:picMkLst>
            <pc:docMk/>
            <pc:sldMk cId="2887077644" sldId="363"/>
            <ac:picMk id="14" creationId="{76BE53EA-CE75-FF76-87A3-7621D4C920A4}"/>
          </ac:picMkLst>
        </pc:picChg>
        <pc:picChg chg="del">
          <ac:chgData name="Laura Allen" userId="3491b557-e6d9-43d0-8fb4-908602f9a6f6" providerId="ADAL" clId="{4793A998-8EBE-43B1-B283-0AB9C8AC2690}" dt="2023-05-04T01:10:48.129" v="1814" actId="478"/>
          <ac:picMkLst>
            <pc:docMk/>
            <pc:sldMk cId="2887077644" sldId="363"/>
            <ac:picMk id="14" creationId="{93170E7D-BE8A-88E1-F3F8-D08C68FC26D5}"/>
          </ac:picMkLst>
        </pc:picChg>
        <pc:picChg chg="del mod">
          <ac:chgData name="Laura Allen" userId="3491b557-e6d9-43d0-8fb4-908602f9a6f6" providerId="ADAL" clId="{4793A998-8EBE-43B1-B283-0AB9C8AC2690}" dt="2023-05-04T01:12:51.386" v="1822" actId="478"/>
          <ac:picMkLst>
            <pc:docMk/>
            <pc:sldMk cId="2887077644" sldId="363"/>
            <ac:picMk id="15" creationId="{860A043D-7A25-8F7E-EAAC-C29B19A6A770}"/>
          </ac:picMkLst>
        </pc:picChg>
        <pc:picChg chg="del">
          <ac:chgData name="Laura Allen" userId="3491b557-e6d9-43d0-8fb4-908602f9a6f6" providerId="ADAL" clId="{4793A998-8EBE-43B1-B283-0AB9C8AC2690}" dt="2023-05-04T01:13:52.399" v="1823" actId="478"/>
          <ac:picMkLst>
            <pc:docMk/>
            <pc:sldMk cId="2887077644" sldId="363"/>
            <ac:picMk id="16" creationId="{73613A57-9E98-A3B6-B08D-9CE1C647C57D}"/>
          </ac:picMkLst>
        </pc:picChg>
        <pc:picChg chg="del">
          <ac:chgData name="Laura Allen" userId="3491b557-e6d9-43d0-8fb4-908602f9a6f6" providerId="ADAL" clId="{4793A998-8EBE-43B1-B283-0AB9C8AC2690}" dt="2023-05-04T01:14:21.354" v="1824" actId="478"/>
          <ac:picMkLst>
            <pc:docMk/>
            <pc:sldMk cId="2887077644" sldId="363"/>
            <ac:picMk id="17" creationId="{1B45DA6A-776D-693F-8115-20C156AB94D5}"/>
          </ac:picMkLst>
        </pc:picChg>
        <pc:picChg chg="del mod">
          <ac:chgData name="Laura Allen" userId="3491b557-e6d9-43d0-8fb4-908602f9a6f6" providerId="ADAL" clId="{4793A998-8EBE-43B1-B283-0AB9C8AC2690}" dt="2023-05-05T00:25:03.565" v="1882" actId="478"/>
          <ac:picMkLst>
            <pc:docMk/>
            <pc:sldMk cId="2887077644" sldId="363"/>
            <ac:picMk id="18" creationId="{B3F42621-279D-6335-A957-4DF691684A94}"/>
          </ac:picMkLst>
        </pc:picChg>
      </pc:sldChg>
      <pc:sldChg chg="addSp delSp modSp mod delAnim">
        <pc:chgData name="Laura Allen" userId="3491b557-e6d9-43d0-8fb4-908602f9a6f6" providerId="ADAL" clId="{4793A998-8EBE-43B1-B283-0AB9C8AC2690}" dt="2023-05-05T00:25:46.697" v="1883" actId="478"/>
        <pc:sldMkLst>
          <pc:docMk/>
          <pc:sldMk cId="1703076446" sldId="364"/>
        </pc:sldMkLst>
        <pc:spChg chg="mod">
          <ac:chgData name="Laura Allen" userId="3491b557-e6d9-43d0-8fb4-908602f9a6f6" providerId="ADAL" clId="{4793A998-8EBE-43B1-B283-0AB9C8AC2690}" dt="2023-05-03T00:23:54.620" v="209" actId="2711"/>
          <ac:spMkLst>
            <pc:docMk/>
            <pc:sldMk cId="1703076446" sldId="364"/>
            <ac:spMk id="14" creationId="{72BE6BE4-F827-0EAD-A793-409A808D380B}"/>
          </ac:spMkLst>
        </pc:spChg>
        <pc:spChg chg="mod">
          <ac:chgData name="Laura Allen" userId="3491b557-e6d9-43d0-8fb4-908602f9a6f6" providerId="ADAL" clId="{4793A998-8EBE-43B1-B283-0AB9C8AC2690}" dt="2023-05-03T07:34:50.484" v="1497" actId="2711"/>
          <ac:spMkLst>
            <pc:docMk/>
            <pc:sldMk cId="1703076446" sldId="364"/>
            <ac:spMk id="16" creationId="{B6D4D130-2006-CE22-D347-A71E9078B7D4}"/>
          </ac:spMkLst>
        </pc:spChg>
        <pc:spChg chg="mod">
          <ac:chgData name="Laura Allen" userId="3491b557-e6d9-43d0-8fb4-908602f9a6f6" providerId="ADAL" clId="{4793A998-8EBE-43B1-B283-0AB9C8AC2690}" dt="2023-05-03T07:34:50.484" v="1497" actId="2711"/>
          <ac:spMkLst>
            <pc:docMk/>
            <pc:sldMk cId="1703076446" sldId="364"/>
            <ac:spMk id="17" creationId="{FE34E98A-6301-010D-C3DE-BD43E1427D0E}"/>
          </ac:spMkLst>
        </pc:spChg>
        <pc:spChg chg="mod">
          <ac:chgData name="Laura Allen" userId="3491b557-e6d9-43d0-8fb4-908602f9a6f6" providerId="ADAL" clId="{4793A998-8EBE-43B1-B283-0AB9C8AC2690}" dt="2023-05-03T07:10:46.254" v="1024" actId="1076"/>
          <ac:spMkLst>
            <pc:docMk/>
            <pc:sldMk cId="1703076446" sldId="364"/>
            <ac:spMk id="19" creationId="{545E2261-6A37-F976-C88E-47DBB9977E89}"/>
          </ac:spMkLst>
        </pc:spChg>
        <pc:spChg chg="mod">
          <ac:chgData name="Laura Allen" userId="3491b557-e6d9-43d0-8fb4-908602f9a6f6" providerId="ADAL" clId="{4793A998-8EBE-43B1-B283-0AB9C8AC2690}" dt="2023-05-03T07:35:02.476" v="1498" actId="2711"/>
          <ac:spMkLst>
            <pc:docMk/>
            <pc:sldMk cId="1703076446" sldId="364"/>
            <ac:spMk id="21" creationId="{05888998-AFF5-20B7-3791-38C1F6864B28}"/>
          </ac:spMkLst>
        </pc:spChg>
        <pc:spChg chg="mod">
          <ac:chgData name="Laura Allen" userId="3491b557-e6d9-43d0-8fb4-908602f9a6f6" providerId="ADAL" clId="{4793A998-8EBE-43B1-B283-0AB9C8AC2690}" dt="2023-05-03T07:35:08.042" v="1499" actId="2711"/>
          <ac:spMkLst>
            <pc:docMk/>
            <pc:sldMk cId="1703076446" sldId="364"/>
            <ac:spMk id="23" creationId="{8850997E-3762-8CF7-9C50-2AC0CDD8978A}"/>
          </ac:spMkLst>
        </pc:spChg>
        <pc:grpChg chg="add mod">
          <ac:chgData name="Laura Allen" userId="3491b557-e6d9-43d0-8fb4-908602f9a6f6" providerId="ADAL" clId="{4793A998-8EBE-43B1-B283-0AB9C8AC2690}" dt="2023-05-03T00:19:11.197" v="187" actId="164"/>
          <ac:grpSpMkLst>
            <pc:docMk/>
            <pc:sldMk cId="1703076446" sldId="364"/>
            <ac:grpSpMk id="3" creationId="{5C7F57BD-C676-5DA2-5250-481EAFF1F877}"/>
          </ac:grpSpMkLst>
        </pc:grpChg>
        <pc:picChg chg="mod">
          <ac:chgData name="Laura Allen" userId="3491b557-e6d9-43d0-8fb4-908602f9a6f6" providerId="ADAL" clId="{4793A998-8EBE-43B1-B283-0AB9C8AC2690}" dt="2023-05-03T00:25:55.781" v="281" actId="1076"/>
          <ac:picMkLst>
            <pc:docMk/>
            <pc:sldMk cId="1703076446" sldId="364"/>
            <ac:picMk id="2" creationId="{CBBD96B5-30D1-8B25-839B-005102A39402}"/>
          </ac:picMkLst>
        </pc:picChg>
        <pc:picChg chg="mod">
          <ac:chgData name="Laura Allen" userId="3491b557-e6d9-43d0-8fb4-908602f9a6f6" providerId="ADAL" clId="{4793A998-8EBE-43B1-B283-0AB9C8AC2690}" dt="2023-05-05T00:03:39.790" v="1868" actId="1076"/>
          <ac:picMkLst>
            <pc:docMk/>
            <pc:sldMk cId="1703076446" sldId="364"/>
            <ac:picMk id="8" creationId="{962B1809-CB39-4E3D-A955-98D4074811D0}"/>
          </ac:picMkLst>
        </pc:picChg>
        <pc:picChg chg="add del mod">
          <ac:chgData name="Laura Allen" userId="3491b557-e6d9-43d0-8fb4-908602f9a6f6" providerId="ADAL" clId="{4793A998-8EBE-43B1-B283-0AB9C8AC2690}" dt="2023-05-03T07:32:28.895" v="1477" actId="478"/>
          <ac:picMkLst>
            <pc:docMk/>
            <pc:sldMk cId="1703076446" sldId="364"/>
            <ac:picMk id="8" creationId="{B22BC9A1-F559-D770-901B-5D908F98DD56}"/>
          </ac:picMkLst>
        </pc:picChg>
        <pc:picChg chg="del">
          <ac:chgData name="Laura Allen" userId="3491b557-e6d9-43d0-8fb4-908602f9a6f6" providerId="ADAL" clId="{4793A998-8EBE-43B1-B283-0AB9C8AC2690}" dt="2023-05-04T01:28:05.297" v="1830" actId="478"/>
          <ac:picMkLst>
            <pc:docMk/>
            <pc:sldMk cId="1703076446" sldId="364"/>
            <ac:picMk id="8" creationId="{C0BB4D54-07A4-1B00-4E3C-DF64B783FF42}"/>
          </ac:picMkLst>
        </pc:picChg>
        <pc:picChg chg="del">
          <ac:chgData name="Laura Allen" userId="3491b557-e6d9-43d0-8fb4-908602f9a6f6" providerId="ADAL" clId="{4793A998-8EBE-43B1-B283-0AB9C8AC2690}" dt="2023-05-03T07:29:40.008" v="1354" actId="478"/>
          <ac:picMkLst>
            <pc:docMk/>
            <pc:sldMk cId="1703076446" sldId="364"/>
            <ac:picMk id="9" creationId="{4BDF24BF-BB94-9615-CBFA-877004335B4F}"/>
          </ac:picMkLst>
        </pc:picChg>
        <pc:picChg chg="del mod">
          <ac:chgData name="Laura Allen" userId="3491b557-e6d9-43d0-8fb4-908602f9a6f6" providerId="ADAL" clId="{4793A998-8EBE-43B1-B283-0AB9C8AC2690}" dt="2023-05-05T00:25:46.697" v="1883" actId="478"/>
          <ac:picMkLst>
            <pc:docMk/>
            <pc:sldMk cId="1703076446" sldId="364"/>
            <ac:picMk id="9" creationId="{86021C18-54C4-55A2-DC73-4BB950DD89DD}"/>
          </ac:picMkLst>
        </pc:picChg>
        <pc:picChg chg="add mod">
          <ac:chgData name="Laura Allen" userId="3491b557-e6d9-43d0-8fb4-908602f9a6f6" providerId="ADAL" clId="{4793A998-8EBE-43B1-B283-0AB9C8AC2690}" dt="2023-05-03T07:32:29.496" v="1478"/>
          <ac:picMkLst>
            <pc:docMk/>
            <pc:sldMk cId="1703076446" sldId="364"/>
            <ac:picMk id="10" creationId="{969EBBF7-84BD-8C0B-90D7-A97978D3A519}"/>
          </ac:picMkLst>
        </pc:picChg>
        <pc:picChg chg="mod">
          <ac:chgData name="Laura Allen" userId="3491b557-e6d9-43d0-8fb4-908602f9a6f6" providerId="ADAL" clId="{4793A998-8EBE-43B1-B283-0AB9C8AC2690}" dt="2023-05-03T00:19:11.197" v="187" actId="164"/>
          <ac:picMkLst>
            <pc:docMk/>
            <pc:sldMk cId="1703076446" sldId="364"/>
            <ac:picMk id="12" creationId="{671D8E51-D93E-1D05-13CB-8753E0ED946A}"/>
          </ac:picMkLst>
        </pc:picChg>
      </pc:sldChg>
      <pc:sldChg chg="addSp delSp modSp mod ord delAnim">
        <pc:chgData name="Laura Allen" userId="3491b557-e6d9-43d0-8fb4-908602f9a6f6" providerId="ADAL" clId="{4793A998-8EBE-43B1-B283-0AB9C8AC2690}" dt="2023-05-05T01:11:46.307" v="1894" actId="478"/>
        <pc:sldMkLst>
          <pc:docMk/>
          <pc:sldMk cId="1265339354" sldId="365"/>
        </pc:sldMkLst>
        <pc:spChg chg="mod">
          <ac:chgData name="Laura Allen" userId="3491b557-e6d9-43d0-8fb4-908602f9a6f6" providerId="ADAL" clId="{4793A998-8EBE-43B1-B283-0AB9C8AC2690}" dt="2023-05-03T00:23:36.883" v="208" actId="2711"/>
          <ac:spMkLst>
            <pc:docMk/>
            <pc:sldMk cId="1265339354" sldId="365"/>
            <ac:spMk id="10" creationId="{D53BA9ED-DBB4-1298-285B-A7221E23962A}"/>
          </ac:spMkLst>
        </pc:spChg>
        <pc:spChg chg="mod">
          <ac:chgData name="Laura Allen" userId="3491b557-e6d9-43d0-8fb4-908602f9a6f6" providerId="ADAL" clId="{4793A998-8EBE-43B1-B283-0AB9C8AC2690}" dt="2023-05-03T07:34:29.661" v="1493" actId="2711"/>
          <ac:spMkLst>
            <pc:docMk/>
            <pc:sldMk cId="1265339354" sldId="365"/>
            <ac:spMk id="11" creationId="{08157333-DC76-2256-9CD3-EDADB30C9603}"/>
          </ac:spMkLst>
        </pc:spChg>
        <pc:spChg chg="mod">
          <ac:chgData name="Laura Allen" userId="3491b557-e6d9-43d0-8fb4-908602f9a6f6" providerId="ADAL" clId="{4793A998-8EBE-43B1-B283-0AB9C8AC2690}" dt="2023-05-03T07:34:29.661" v="1493" actId="2711"/>
          <ac:spMkLst>
            <pc:docMk/>
            <pc:sldMk cId="1265339354" sldId="365"/>
            <ac:spMk id="13" creationId="{286A02F5-9DD0-6666-365B-6CBFB9E3E9D2}"/>
          </ac:spMkLst>
        </pc:spChg>
        <pc:grpChg chg="add mod">
          <ac:chgData name="Laura Allen" userId="3491b557-e6d9-43d0-8fb4-908602f9a6f6" providerId="ADAL" clId="{4793A998-8EBE-43B1-B283-0AB9C8AC2690}" dt="2023-05-03T07:09:25.292" v="1020" actId="1076"/>
          <ac:grpSpMkLst>
            <pc:docMk/>
            <pc:sldMk cId="1265339354" sldId="365"/>
            <ac:grpSpMk id="3" creationId="{8E1C181C-FA08-CE1F-465A-AFE30AF498E6}"/>
          </ac:grpSpMkLst>
        </pc:grpChg>
        <pc:picChg chg="mod">
          <ac:chgData name="Laura Allen" userId="3491b557-e6d9-43d0-8fb4-908602f9a6f6" providerId="ADAL" clId="{4793A998-8EBE-43B1-B283-0AB9C8AC2690}" dt="2023-05-04T23:56:10.202" v="1865" actId="1076"/>
          <ac:picMkLst>
            <pc:docMk/>
            <pc:sldMk cId="1265339354" sldId="365"/>
            <ac:picMk id="2" creationId="{CBBD96B5-30D1-8B25-839B-005102A39402}"/>
          </ac:picMkLst>
        </pc:picChg>
        <pc:picChg chg="mod">
          <ac:chgData name="Laura Allen" userId="3491b557-e6d9-43d0-8fb4-908602f9a6f6" providerId="ADAL" clId="{4793A998-8EBE-43B1-B283-0AB9C8AC2690}" dt="2023-05-03T00:18:55.245" v="185" actId="164"/>
          <ac:picMkLst>
            <pc:docMk/>
            <pc:sldMk cId="1265339354" sldId="365"/>
            <ac:picMk id="8" creationId="{1704A1DB-2DAB-2993-3947-AADA0AE8F2D8}"/>
          </ac:picMkLst>
        </pc:picChg>
        <pc:picChg chg="del mod">
          <ac:chgData name="Laura Allen" userId="3491b557-e6d9-43d0-8fb4-908602f9a6f6" providerId="ADAL" clId="{4793A998-8EBE-43B1-B283-0AB9C8AC2690}" dt="2023-05-04T02:30:11.773" v="1845" actId="478"/>
          <ac:picMkLst>
            <pc:docMk/>
            <pc:sldMk cId="1265339354" sldId="365"/>
            <ac:picMk id="12" creationId="{3D0721F6-DB4F-1C9A-EA86-6D92E4F81B3D}"/>
          </ac:picMkLst>
        </pc:picChg>
        <pc:picChg chg="del mod">
          <ac:chgData name="Laura Allen" userId="3491b557-e6d9-43d0-8fb4-908602f9a6f6" providerId="ADAL" clId="{4793A998-8EBE-43B1-B283-0AB9C8AC2690}" dt="2023-05-05T01:10:02.872" v="1891" actId="478"/>
          <ac:picMkLst>
            <pc:docMk/>
            <pc:sldMk cId="1265339354" sldId="365"/>
            <ac:picMk id="12" creationId="{DD9BB8C9-CB31-D23E-0FC7-A4A60BD23B95}"/>
          </ac:picMkLst>
        </pc:picChg>
        <pc:picChg chg="del">
          <ac:chgData name="Laura Allen" userId="3491b557-e6d9-43d0-8fb4-908602f9a6f6" providerId="ADAL" clId="{4793A998-8EBE-43B1-B283-0AB9C8AC2690}" dt="2023-05-04T01:22:52.997" v="1828" actId="478"/>
          <ac:picMkLst>
            <pc:docMk/>
            <pc:sldMk cId="1265339354" sldId="365"/>
            <ac:picMk id="14" creationId="{32709C1C-AF6A-2A3E-322C-45E06DAD5F10}"/>
          </ac:picMkLst>
        </pc:picChg>
        <pc:picChg chg="mod">
          <ac:chgData name="Laura Allen" userId="3491b557-e6d9-43d0-8fb4-908602f9a6f6" providerId="ADAL" clId="{4793A998-8EBE-43B1-B283-0AB9C8AC2690}" dt="2023-05-05T01:11:43.259" v="1893" actId="1076"/>
          <ac:picMkLst>
            <pc:docMk/>
            <pc:sldMk cId="1265339354" sldId="365"/>
            <ac:picMk id="14" creationId="{EE9A1304-09A0-6106-FB7C-C218F50AEB17}"/>
          </ac:picMkLst>
        </pc:picChg>
        <pc:picChg chg="del mod">
          <ac:chgData name="Laura Allen" userId="3491b557-e6d9-43d0-8fb4-908602f9a6f6" providerId="ADAL" clId="{4793A998-8EBE-43B1-B283-0AB9C8AC2690}" dt="2023-05-05T01:11:46.307" v="1894" actId="478"/>
          <ac:picMkLst>
            <pc:docMk/>
            <pc:sldMk cId="1265339354" sldId="365"/>
            <ac:picMk id="15" creationId="{AEC96CA5-98E3-8D7C-BFEA-19D398140E3D}"/>
          </ac:picMkLst>
        </pc:picChg>
      </pc:sldChg>
      <pc:sldChg chg="addSp delSp modSp mod delAnim">
        <pc:chgData name="Laura Allen" userId="3491b557-e6d9-43d0-8fb4-908602f9a6f6" providerId="ADAL" clId="{4793A998-8EBE-43B1-B283-0AB9C8AC2690}" dt="2023-05-05T00:31:46.344" v="1887" actId="478"/>
        <pc:sldMkLst>
          <pc:docMk/>
          <pc:sldMk cId="1135337532" sldId="366"/>
        </pc:sldMkLst>
        <pc:spChg chg="add del mod">
          <ac:chgData name="Laura Allen" userId="3491b557-e6d9-43d0-8fb4-908602f9a6f6" providerId="ADAL" clId="{4793A998-8EBE-43B1-B283-0AB9C8AC2690}" dt="2023-05-03T07:12:28.045" v="1032"/>
          <ac:spMkLst>
            <pc:docMk/>
            <pc:sldMk cId="1135337532" sldId="366"/>
            <ac:spMk id="3" creationId="{954AAE2B-43F6-130A-5558-54591A646FFC}"/>
          </ac:spMkLst>
        </pc:spChg>
        <pc:spChg chg="mod">
          <ac:chgData name="Laura Allen" userId="3491b557-e6d9-43d0-8fb4-908602f9a6f6" providerId="ADAL" clId="{4793A998-8EBE-43B1-B283-0AB9C8AC2690}" dt="2023-05-03T07:14:17.287" v="1094" actId="1035"/>
          <ac:spMkLst>
            <pc:docMk/>
            <pc:sldMk cId="1135337532" sldId="366"/>
            <ac:spMk id="10" creationId="{A60C5D19-EBEE-048A-8313-990DFD6D6EB3}"/>
          </ac:spMkLst>
        </pc:spChg>
        <pc:spChg chg="add del mod">
          <ac:chgData name="Laura Allen" userId="3491b557-e6d9-43d0-8fb4-908602f9a6f6" providerId="ADAL" clId="{4793A998-8EBE-43B1-B283-0AB9C8AC2690}" dt="2023-05-03T07:12:50.608" v="1040" actId="478"/>
          <ac:spMkLst>
            <pc:docMk/>
            <pc:sldMk cId="1135337532" sldId="366"/>
            <ac:spMk id="11" creationId="{C0475B68-FACF-F330-7F73-3D64C6574675}"/>
          </ac:spMkLst>
        </pc:spChg>
        <pc:spChg chg="mod">
          <ac:chgData name="Laura Allen" userId="3491b557-e6d9-43d0-8fb4-908602f9a6f6" providerId="ADAL" clId="{4793A998-8EBE-43B1-B283-0AB9C8AC2690}" dt="2023-05-03T07:34:29.151" v="1492" actId="2711"/>
          <ac:spMkLst>
            <pc:docMk/>
            <pc:sldMk cId="1135337532" sldId="366"/>
            <ac:spMk id="12" creationId="{B1E979FC-7ABB-9313-4FCD-B15BF7200E8F}"/>
          </ac:spMkLst>
        </pc:spChg>
        <pc:spChg chg="mod">
          <ac:chgData name="Laura Allen" userId="3491b557-e6d9-43d0-8fb4-908602f9a6f6" providerId="ADAL" clId="{4793A998-8EBE-43B1-B283-0AB9C8AC2690}" dt="2023-05-03T07:34:28.606" v="1491" actId="403"/>
          <ac:spMkLst>
            <pc:docMk/>
            <pc:sldMk cId="1135337532" sldId="366"/>
            <ac:spMk id="13" creationId="{9178F059-D469-9B4E-E4CB-14E76EE8B272}"/>
          </ac:spMkLst>
        </pc:spChg>
        <pc:spChg chg="mod">
          <ac:chgData name="Laura Allen" userId="3491b557-e6d9-43d0-8fb4-908602f9a6f6" providerId="ADAL" clId="{4793A998-8EBE-43B1-B283-0AB9C8AC2690}" dt="2023-05-03T07:13:14.462" v="1066" actId="1036"/>
          <ac:spMkLst>
            <pc:docMk/>
            <pc:sldMk cId="1135337532" sldId="366"/>
            <ac:spMk id="14" creationId="{60385019-81AF-E00B-C87D-7B716E8DE33E}"/>
          </ac:spMkLst>
        </pc:spChg>
        <pc:picChg chg="del">
          <ac:chgData name="Laura Allen" userId="3491b557-e6d9-43d0-8fb4-908602f9a6f6" providerId="ADAL" clId="{4793A998-8EBE-43B1-B283-0AB9C8AC2690}" dt="2023-05-04T02:31:36.112" v="1849" actId="478"/>
          <ac:picMkLst>
            <pc:docMk/>
            <pc:sldMk cId="1135337532" sldId="366"/>
            <ac:picMk id="3" creationId="{B5D610A1-A0D8-8041-DE8B-2FDED95E3826}"/>
          </ac:picMkLst>
        </pc:picChg>
        <pc:picChg chg="del">
          <ac:chgData name="Laura Allen" userId="3491b557-e6d9-43d0-8fb4-908602f9a6f6" providerId="ADAL" clId="{4793A998-8EBE-43B1-B283-0AB9C8AC2690}" dt="2023-05-05T00:28:17.271" v="1884" actId="478"/>
          <ac:picMkLst>
            <pc:docMk/>
            <pc:sldMk cId="1135337532" sldId="366"/>
            <ac:picMk id="3" creationId="{F443BDC5-DEC6-8E7C-B079-3614F097A02D}"/>
          </ac:picMkLst>
        </pc:picChg>
        <pc:picChg chg="mod">
          <ac:chgData name="Laura Allen" userId="3491b557-e6d9-43d0-8fb4-908602f9a6f6" providerId="ADAL" clId="{4793A998-8EBE-43B1-B283-0AB9C8AC2690}" dt="2023-05-03T00:30:49.048" v="509" actId="1037"/>
          <ac:picMkLst>
            <pc:docMk/>
            <pc:sldMk cId="1135337532" sldId="366"/>
            <ac:picMk id="8" creationId="{67BAB608-26D3-E366-67CB-AF0262A08F69}"/>
          </ac:picMkLst>
        </pc:picChg>
        <pc:picChg chg="del">
          <ac:chgData name="Laura Allen" userId="3491b557-e6d9-43d0-8fb4-908602f9a6f6" providerId="ADAL" clId="{4793A998-8EBE-43B1-B283-0AB9C8AC2690}" dt="2023-05-04T02:30:44.104" v="1848" actId="478"/>
          <ac:picMkLst>
            <pc:docMk/>
            <pc:sldMk cId="1135337532" sldId="366"/>
            <ac:picMk id="9" creationId="{21B9C05E-36F6-1EBC-8155-896AF56A0C98}"/>
          </ac:picMkLst>
        </pc:picChg>
        <pc:picChg chg="del">
          <ac:chgData name="Laura Allen" userId="3491b557-e6d9-43d0-8fb4-908602f9a6f6" providerId="ADAL" clId="{4793A998-8EBE-43B1-B283-0AB9C8AC2690}" dt="2023-05-03T07:29:47.863" v="1356" actId="478"/>
          <ac:picMkLst>
            <pc:docMk/>
            <pc:sldMk cId="1135337532" sldId="366"/>
            <ac:picMk id="9" creationId="{4BDF24BF-BB94-9615-CBFA-877004335B4F}"/>
          </ac:picMkLst>
        </pc:picChg>
        <pc:picChg chg="mod">
          <ac:chgData name="Laura Allen" userId="3491b557-e6d9-43d0-8fb4-908602f9a6f6" providerId="ADAL" clId="{4793A998-8EBE-43B1-B283-0AB9C8AC2690}" dt="2023-05-05T00:31:43.070" v="1886" actId="1076"/>
          <ac:picMkLst>
            <pc:docMk/>
            <pc:sldMk cId="1135337532" sldId="366"/>
            <ac:picMk id="9" creationId="{8973EF2B-55B6-B789-E619-3E82EAD340B2}"/>
          </ac:picMkLst>
        </pc:picChg>
        <pc:picChg chg="del">
          <ac:chgData name="Laura Allen" userId="3491b557-e6d9-43d0-8fb4-908602f9a6f6" providerId="ADAL" clId="{4793A998-8EBE-43B1-B283-0AB9C8AC2690}" dt="2023-05-04T02:30:42.602" v="1847" actId="478"/>
          <ac:picMkLst>
            <pc:docMk/>
            <pc:sldMk cId="1135337532" sldId="366"/>
            <ac:picMk id="11" creationId="{DC0185DC-818B-4003-154F-DE34161B9C24}"/>
          </ac:picMkLst>
        </pc:picChg>
        <pc:picChg chg="add mod">
          <ac:chgData name="Laura Allen" userId="3491b557-e6d9-43d0-8fb4-908602f9a6f6" providerId="ADAL" clId="{4793A998-8EBE-43B1-B283-0AB9C8AC2690}" dt="2023-05-03T07:29:48.205" v="1357"/>
          <ac:picMkLst>
            <pc:docMk/>
            <pc:sldMk cId="1135337532" sldId="366"/>
            <ac:picMk id="15" creationId="{AC177517-6156-1D2C-6A5E-C73E7E85B76B}"/>
          </ac:picMkLst>
        </pc:picChg>
        <pc:picChg chg="del mod">
          <ac:chgData name="Laura Allen" userId="3491b557-e6d9-43d0-8fb4-908602f9a6f6" providerId="ADAL" clId="{4793A998-8EBE-43B1-B283-0AB9C8AC2690}" dt="2023-05-05T00:31:46.344" v="1887" actId="478"/>
          <ac:picMkLst>
            <pc:docMk/>
            <pc:sldMk cId="1135337532" sldId="366"/>
            <ac:picMk id="16" creationId="{559190A8-D447-568E-B5CC-1BCA4E440D1C}"/>
          </ac:picMkLst>
        </pc:picChg>
      </pc:sldChg>
      <pc:sldChg chg="addSp delSp modSp mod delAnim">
        <pc:chgData name="Laura Allen" userId="3491b557-e6d9-43d0-8fb4-908602f9a6f6" providerId="ADAL" clId="{4793A998-8EBE-43B1-B283-0AB9C8AC2690}" dt="2023-05-05T00:31:53.907" v="1888" actId="478"/>
        <pc:sldMkLst>
          <pc:docMk/>
          <pc:sldMk cId="867371621" sldId="367"/>
        </pc:sldMkLst>
        <pc:spChg chg="mod">
          <ac:chgData name="Laura Allen" userId="3491b557-e6d9-43d0-8fb4-908602f9a6f6" providerId="ADAL" clId="{4793A998-8EBE-43B1-B283-0AB9C8AC2690}" dt="2023-05-04T01:43:23.588" v="1836" actId="113"/>
          <ac:spMkLst>
            <pc:docMk/>
            <pc:sldMk cId="867371621" sldId="367"/>
            <ac:spMk id="3" creationId="{5C5B02D8-3159-C605-9499-FC7E055E19C4}"/>
          </ac:spMkLst>
        </pc:spChg>
        <pc:spChg chg="mod">
          <ac:chgData name="Laura Allen" userId="3491b557-e6d9-43d0-8fb4-908602f9a6f6" providerId="ADAL" clId="{4793A998-8EBE-43B1-B283-0AB9C8AC2690}" dt="2023-05-03T07:14:33.742" v="1107" actId="1035"/>
          <ac:spMkLst>
            <pc:docMk/>
            <pc:sldMk cId="867371621" sldId="367"/>
            <ac:spMk id="11" creationId="{D2E7A0E0-A97B-392E-6A39-D52DB07FFDBB}"/>
          </ac:spMkLst>
        </pc:spChg>
        <pc:spChg chg="mod">
          <ac:chgData name="Laura Allen" userId="3491b557-e6d9-43d0-8fb4-908602f9a6f6" providerId="ADAL" clId="{4793A998-8EBE-43B1-B283-0AB9C8AC2690}" dt="2023-05-04T02:33:27.456" v="1850" actId="207"/>
          <ac:spMkLst>
            <pc:docMk/>
            <pc:sldMk cId="867371621" sldId="367"/>
            <ac:spMk id="12" creationId="{5495AA15-41E1-59D5-B568-47698A86A011}"/>
          </ac:spMkLst>
        </pc:spChg>
        <pc:picChg chg="add del mod">
          <ac:chgData name="Laura Allen" userId="3491b557-e6d9-43d0-8fb4-908602f9a6f6" providerId="ADAL" clId="{4793A998-8EBE-43B1-B283-0AB9C8AC2690}" dt="2023-05-03T07:29:55.551" v="1358" actId="478"/>
          <ac:picMkLst>
            <pc:docMk/>
            <pc:sldMk cId="867371621" sldId="367"/>
            <ac:picMk id="8" creationId="{5DE5A0E5-A3C1-C983-C19E-9B0052DC431E}"/>
          </ac:picMkLst>
        </pc:picChg>
        <pc:picChg chg="del mod">
          <ac:chgData name="Laura Allen" userId="3491b557-e6d9-43d0-8fb4-908602f9a6f6" providerId="ADAL" clId="{4793A998-8EBE-43B1-B283-0AB9C8AC2690}" dt="2023-05-05T00:31:53.907" v="1888" actId="478"/>
          <ac:picMkLst>
            <pc:docMk/>
            <pc:sldMk cId="867371621" sldId="367"/>
            <ac:picMk id="8" creationId="{83865AFD-549C-1127-29D6-33E3A88DC0F9}"/>
          </ac:picMkLst>
        </pc:picChg>
        <pc:picChg chg="del">
          <ac:chgData name="Laura Allen" userId="3491b557-e6d9-43d0-8fb4-908602f9a6f6" providerId="ADAL" clId="{4793A998-8EBE-43B1-B283-0AB9C8AC2690}" dt="2023-05-03T07:17:17.664" v="1148" actId="478"/>
          <ac:picMkLst>
            <pc:docMk/>
            <pc:sldMk cId="867371621" sldId="367"/>
            <ac:picMk id="9" creationId="{4BDF24BF-BB94-9615-CBFA-877004335B4F}"/>
          </ac:picMkLst>
        </pc:picChg>
        <pc:picChg chg="mod">
          <ac:chgData name="Laura Allen" userId="3491b557-e6d9-43d0-8fb4-908602f9a6f6" providerId="ADAL" clId="{4793A998-8EBE-43B1-B283-0AB9C8AC2690}" dt="2023-05-05T00:14:54.592" v="1870" actId="1076"/>
          <ac:picMkLst>
            <pc:docMk/>
            <pc:sldMk cId="867371621" sldId="367"/>
            <ac:picMk id="9" creationId="{95AFC716-F170-58F0-1205-E1226EEF113D}"/>
          </ac:picMkLst>
        </pc:picChg>
        <pc:picChg chg="mod">
          <ac:chgData name="Laura Allen" userId="3491b557-e6d9-43d0-8fb4-908602f9a6f6" providerId="ADAL" clId="{4793A998-8EBE-43B1-B283-0AB9C8AC2690}" dt="2023-05-03T00:34:33.464" v="606" actId="1038"/>
          <ac:picMkLst>
            <pc:docMk/>
            <pc:sldMk cId="867371621" sldId="367"/>
            <ac:picMk id="10" creationId="{A0D4D1D9-6EA7-0CDC-D8AB-55053542F329}"/>
          </ac:picMkLst>
        </pc:picChg>
        <pc:picChg chg="add mod">
          <ac:chgData name="Laura Allen" userId="3491b557-e6d9-43d0-8fb4-908602f9a6f6" providerId="ADAL" clId="{4793A998-8EBE-43B1-B283-0AB9C8AC2690}" dt="2023-05-03T07:29:55.967" v="1359"/>
          <ac:picMkLst>
            <pc:docMk/>
            <pc:sldMk cId="867371621" sldId="367"/>
            <ac:picMk id="13" creationId="{81DD3AD5-9DF7-F6DC-AC27-D72B77F4D3EE}"/>
          </ac:picMkLst>
        </pc:picChg>
      </pc:sldChg>
      <pc:sldChg chg="addSp delSp modSp mod delAnim">
        <pc:chgData name="Laura Allen" userId="3491b557-e6d9-43d0-8fb4-908602f9a6f6" providerId="ADAL" clId="{4793A998-8EBE-43B1-B283-0AB9C8AC2690}" dt="2023-05-05T00:23:08.738" v="1879" actId="478"/>
        <pc:sldMkLst>
          <pc:docMk/>
          <pc:sldMk cId="3755223915" sldId="368"/>
        </pc:sldMkLst>
        <pc:spChg chg="add del mod">
          <ac:chgData name="Laura Allen" userId="3491b557-e6d9-43d0-8fb4-908602f9a6f6" providerId="ADAL" clId="{4793A998-8EBE-43B1-B283-0AB9C8AC2690}" dt="2023-05-03T00:38:21.483" v="674" actId="478"/>
          <ac:spMkLst>
            <pc:docMk/>
            <pc:sldMk cId="3755223915" sldId="368"/>
            <ac:spMk id="3" creationId="{225499C9-ED94-7DB9-0EFB-99871E287129}"/>
          </ac:spMkLst>
        </pc:spChg>
        <pc:spChg chg="mod">
          <ac:chgData name="Laura Allen" userId="3491b557-e6d9-43d0-8fb4-908602f9a6f6" providerId="ADAL" clId="{4793A998-8EBE-43B1-B283-0AB9C8AC2690}" dt="2023-05-03T07:17:47.583" v="1154" actId="14100"/>
          <ac:spMkLst>
            <pc:docMk/>
            <pc:sldMk cId="3755223915" sldId="368"/>
            <ac:spMk id="7" creationId="{29F54CB4-9D14-6EF8-B325-96B8DE7A2878}"/>
          </ac:spMkLst>
        </pc:spChg>
        <pc:spChg chg="add mod">
          <ac:chgData name="Laura Allen" userId="3491b557-e6d9-43d0-8fb4-908602f9a6f6" providerId="ADAL" clId="{4793A998-8EBE-43B1-B283-0AB9C8AC2690}" dt="2023-05-03T07:15:32.087" v="1117" actId="1035"/>
          <ac:spMkLst>
            <pc:docMk/>
            <pc:sldMk cId="3755223915" sldId="368"/>
            <ac:spMk id="8" creationId="{664672FE-1A9B-1E64-4FCC-B824E582CD45}"/>
          </ac:spMkLst>
        </pc:spChg>
        <pc:spChg chg="add mod">
          <ac:chgData name="Laura Allen" userId="3491b557-e6d9-43d0-8fb4-908602f9a6f6" providerId="ADAL" clId="{4793A998-8EBE-43B1-B283-0AB9C8AC2690}" dt="2023-05-05T00:16:55.321" v="1873" actId="113"/>
          <ac:spMkLst>
            <pc:docMk/>
            <pc:sldMk cId="3755223915" sldId="368"/>
            <ac:spMk id="10" creationId="{9B43EF31-721A-5F39-B9C9-1FBD2FD25C16}"/>
          </ac:spMkLst>
        </pc:spChg>
        <pc:spChg chg="add mod">
          <ac:chgData name="Laura Allen" userId="3491b557-e6d9-43d0-8fb4-908602f9a6f6" providerId="ADAL" clId="{4793A998-8EBE-43B1-B283-0AB9C8AC2690}" dt="2023-05-03T07:17:02.252" v="1147" actId="1076"/>
          <ac:spMkLst>
            <pc:docMk/>
            <pc:sldMk cId="3755223915" sldId="368"/>
            <ac:spMk id="12" creationId="{0ECD5ECA-134B-62DC-2C8F-73EAEDA781E9}"/>
          </ac:spMkLst>
        </pc:spChg>
        <pc:spChg chg="add mod">
          <ac:chgData name="Laura Allen" userId="3491b557-e6d9-43d0-8fb4-908602f9a6f6" providerId="ADAL" clId="{4793A998-8EBE-43B1-B283-0AB9C8AC2690}" dt="2023-05-03T07:15:55.126" v="1120" actId="1076"/>
          <ac:spMkLst>
            <pc:docMk/>
            <pc:sldMk cId="3755223915" sldId="368"/>
            <ac:spMk id="13" creationId="{F611CEAC-0C5F-6685-66D6-26C19BB07890}"/>
          </ac:spMkLst>
        </pc:spChg>
        <pc:spChg chg="add mod">
          <ac:chgData name="Laura Allen" userId="3491b557-e6d9-43d0-8fb4-908602f9a6f6" providerId="ADAL" clId="{4793A998-8EBE-43B1-B283-0AB9C8AC2690}" dt="2023-05-03T07:16:06.342" v="1137" actId="1035"/>
          <ac:spMkLst>
            <pc:docMk/>
            <pc:sldMk cId="3755223915" sldId="368"/>
            <ac:spMk id="15" creationId="{37C11C92-35C1-D8C6-1584-8C077E5F797F}"/>
          </ac:spMkLst>
        </pc:spChg>
        <pc:grpChg chg="add del">
          <ac:chgData name="Laura Allen" userId="3491b557-e6d9-43d0-8fb4-908602f9a6f6" providerId="ADAL" clId="{4793A998-8EBE-43B1-B283-0AB9C8AC2690}" dt="2023-05-03T07:18:05.479" v="1157" actId="478"/>
          <ac:grpSpMkLst>
            <pc:docMk/>
            <pc:sldMk cId="3755223915" sldId="368"/>
            <ac:grpSpMk id="6" creationId="{81E42D8C-5787-F7B2-9200-DE84547E738E}"/>
          </ac:grpSpMkLst>
        </pc:grpChg>
        <pc:picChg chg="mod ord">
          <ac:chgData name="Laura Allen" userId="3491b557-e6d9-43d0-8fb4-908602f9a6f6" providerId="ADAL" clId="{4793A998-8EBE-43B1-B283-0AB9C8AC2690}" dt="2023-05-03T07:17:34.198" v="1152" actId="167"/>
          <ac:picMkLst>
            <pc:docMk/>
            <pc:sldMk cId="3755223915" sldId="368"/>
            <ac:picMk id="2" creationId="{CBBD96B5-30D1-8B25-839B-005102A39402}"/>
          </ac:picMkLst>
        </pc:picChg>
        <pc:picChg chg="del mod">
          <ac:chgData name="Laura Allen" userId="3491b557-e6d9-43d0-8fb4-908602f9a6f6" providerId="ADAL" clId="{4793A998-8EBE-43B1-B283-0AB9C8AC2690}" dt="2023-05-05T00:23:08.738" v="1879" actId="478"/>
          <ac:picMkLst>
            <pc:docMk/>
            <pc:sldMk cId="3755223915" sldId="368"/>
            <ac:picMk id="3" creationId="{A6B27602-90DF-5FE9-50D4-C9358CBC7B77}"/>
          </ac:picMkLst>
        </pc:picChg>
        <pc:picChg chg="add del mod ord">
          <ac:chgData name="Laura Allen" userId="3491b557-e6d9-43d0-8fb4-908602f9a6f6" providerId="ADAL" clId="{4793A998-8EBE-43B1-B283-0AB9C8AC2690}" dt="2023-05-03T07:30:02.856" v="1360" actId="478"/>
          <ac:picMkLst>
            <pc:docMk/>
            <pc:sldMk cId="3755223915" sldId="368"/>
            <ac:picMk id="3" creationId="{BA4C1CEB-66D3-5EBE-F6F9-5BE4CE194EF7}"/>
          </ac:picMkLst>
        </pc:picChg>
        <pc:picChg chg="mod">
          <ac:chgData name="Laura Allen" userId="3491b557-e6d9-43d0-8fb4-908602f9a6f6" providerId="ADAL" clId="{4793A998-8EBE-43B1-B283-0AB9C8AC2690}" dt="2023-05-05T00:20:33.051" v="1874" actId="1076"/>
          <ac:picMkLst>
            <pc:docMk/>
            <pc:sldMk cId="3755223915" sldId="368"/>
            <ac:picMk id="4" creationId="{91611321-6874-C95B-8735-7F5E0499D74D}"/>
          </ac:picMkLst>
        </pc:picChg>
        <pc:picChg chg="del">
          <ac:chgData name="Laura Allen" userId="3491b557-e6d9-43d0-8fb4-908602f9a6f6" providerId="ADAL" clId="{4793A998-8EBE-43B1-B283-0AB9C8AC2690}" dt="2023-05-03T07:16:27.431" v="1140" actId="478"/>
          <ac:picMkLst>
            <pc:docMk/>
            <pc:sldMk cId="3755223915" sldId="368"/>
            <ac:picMk id="9" creationId="{4BDF24BF-BB94-9615-CBFA-877004335B4F}"/>
          </ac:picMkLst>
        </pc:picChg>
        <pc:picChg chg="add mod">
          <ac:chgData name="Laura Allen" userId="3491b557-e6d9-43d0-8fb4-908602f9a6f6" providerId="ADAL" clId="{4793A998-8EBE-43B1-B283-0AB9C8AC2690}" dt="2023-05-03T00:41:45.910" v="789" actId="1036"/>
          <ac:picMkLst>
            <pc:docMk/>
            <pc:sldMk cId="3755223915" sldId="368"/>
            <ac:picMk id="11" creationId="{21A41B2B-06BA-8B82-0655-F8833A6B1C98}"/>
          </ac:picMkLst>
        </pc:picChg>
        <pc:picChg chg="add mod">
          <ac:chgData name="Laura Allen" userId="3491b557-e6d9-43d0-8fb4-908602f9a6f6" providerId="ADAL" clId="{4793A998-8EBE-43B1-B283-0AB9C8AC2690}" dt="2023-05-03T07:30:03.329" v="1361"/>
          <ac:picMkLst>
            <pc:docMk/>
            <pc:sldMk cId="3755223915" sldId="368"/>
            <ac:picMk id="14" creationId="{ECAC8803-2670-4059-3993-73E659F751B7}"/>
          </ac:picMkLst>
        </pc:picChg>
      </pc:sldChg>
      <pc:sldChg chg="addSp delSp modSp mod delAnim">
        <pc:chgData name="Laura Allen" userId="3491b557-e6d9-43d0-8fb4-908602f9a6f6" providerId="ADAL" clId="{4793A998-8EBE-43B1-B283-0AB9C8AC2690}" dt="2023-05-05T01:17:10.873" v="1895" actId="1076"/>
        <pc:sldMkLst>
          <pc:docMk/>
          <pc:sldMk cId="2751558275" sldId="369"/>
        </pc:sldMkLst>
        <pc:spChg chg="add mod">
          <ac:chgData name="Laura Allen" userId="3491b557-e6d9-43d0-8fb4-908602f9a6f6" providerId="ADAL" clId="{4793A998-8EBE-43B1-B283-0AB9C8AC2690}" dt="2023-05-03T00:43:13.627" v="820" actId="1076"/>
          <ac:spMkLst>
            <pc:docMk/>
            <pc:sldMk cId="2751558275" sldId="369"/>
            <ac:spMk id="3" creationId="{92E7A0AA-53A3-42C7-DA5E-4671A5735F0E}"/>
          </ac:spMkLst>
        </pc:spChg>
        <pc:spChg chg="mod">
          <ac:chgData name="Laura Allen" userId="3491b557-e6d9-43d0-8fb4-908602f9a6f6" providerId="ADAL" clId="{4793A998-8EBE-43B1-B283-0AB9C8AC2690}" dt="2023-05-03T00:43:28.023" v="833" actId="20577"/>
          <ac:spMkLst>
            <pc:docMk/>
            <pc:sldMk cId="2751558275" sldId="369"/>
            <ac:spMk id="7" creationId="{29F54CB4-9D14-6EF8-B325-96B8DE7A2878}"/>
          </ac:spMkLst>
        </pc:spChg>
        <pc:spChg chg="add mod">
          <ac:chgData name="Laura Allen" userId="3491b557-e6d9-43d0-8fb4-908602f9a6f6" providerId="ADAL" clId="{4793A998-8EBE-43B1-B283-0AB9C8AC2690}" dt="2023-05-03T07:18:36.264" v="1176" actId="1035"/>
          <ac:spMkLst>
            <pc:docMk/>
            <pc:sldMk cId="2751558275" sldId="369"/>
            <ac:spMk id="8" creationId="{56E60E12-749A-2FE0-85DF-467A1C54898A}"/>
          </ac:spMkLst>
        </pc:spChg>
        <pc:spChg chg="add mod">
          <ac:chgData name="Laura Allen" userId="3491b557-e6d9-43d0-8fb4-908602f9a6f6" providerId="ADAL" clId="{4793A998-8EBE-43B1-B283-0AB9C8AC2690}" dt="2023-05-03T00:42:31.767" v="817"/>
          <ac:spMkLst>
            <pc:docMk/>
            <pc:sldMk cId="2751558275" sldId="369"/>
            <ac:spMk id="10" creationId="{E8CD3231-671E-432F-D33F-9A0D8571E882}"/>
          </ac:spMkLst>
        </pc:spChg>
        <pc:spChg chg="add mod">
          <ac:chgData name="Laura Allen" userId="3491b557-e6d9-43d0-8fb4-908602f9a6f6" providerId="ADAL" clId="{4793A998-8EBE-43B1-B283-0AB9C8AC2690}" dt="2023-05-03T07:18:54.834" v="1178" actId="207"/>
          <ac:spMkLst>
            <pc:docMk/>
            <pc:sldMk cId="2751558275" sldId="369"/>
            <ac:spMk id="12" creationId="{0D1CFFE3-46F6-3D98-4996-14EBFEDC7514}"/>
          </ac:spMkLst>
        </pc:spChg>
        <pc:picChg chg="del">
          <ac:chgData name="Laura Allen" userId="3491b557-e6d9-43d0-8fb4-908602f9a6f6" providerId="ADAL" clId="{4793A998-8EBE-43B1-B283-0AB9C8AC2690}" dt="2023-05-04T02:36:03.482" v="1851" actId="478"/>
          <ac:picMkLst>
            <pc:docMk/>
            <pc:sldMk cId="2751558275" sldId="369"/>
            <ac:picMk id="3" creationId="{738D2BC1-1D24-CC48-A4E3-019534D8732F}"/>
          </ac:picMkLst>
        </pc:picChg>
        <pc:picChg chg="add del mod">
          <ac:chgData name="Laura Allen" userId="3491b557-e6d9-43d0-8fb4-908602f9a6f6" providerId="ADAL" clId="{4793A998-8EBE-43B1-B283-0AB9C8AC2690}" dt="2023-05-03T07:30:12.496" v="1362" actId="478"/>
          <ac:picMkLst>
            <pc:docMk/>
            <pc:sldMk cId="2751558275" sldId="369"/>
            <ac:picMk id="3" creationId="{B57C4C9B-3D23-F88A-D51B-6A2E5552D4C8}"/>
          </ac:picMkLst>
        </pc:picChg>
        <pc:picChg chg="mod">
          <ac:chgData name="Laura Allen" userId="3491b557-e6d9-43d0-8fb4-908602f9a6f6" providerId="ADAL" clId="{4793A998-8EBE-43B1-B283-0AB9C8AC2690}" dt="2023-05-05T01:17:10.873" v="1895" actId="1076"/>
          <ac:picMkLst>
            <pc:docMk/>
            <pc:sldMk cId="2751558275" sldId="369"/>
            <ac:picMk id="3" creationId="{FBF13E5A-197B-0316-B05B-C6907D54CC5D}"/>
          </ac:picMkLst>
        </pc:picChg>
        <pc:picChg chg="del">
          <ac:chgData name="Laura Allen" userId="3491b557-e6d9-43d0-8fb4-908602f9a6f6" providerId="ADAL" clId="{4793A998-8EBE-43B1-B283-0AB9C8AC2690}" dt="2023-05-04T02:37:59.787" v="1852" actId="478"/>
          <ac:picMkLst>
            <pc:docMk/>
            <pc:sldMk cId="2751558275" sldId="369"/>
            <ac:picMk id="9" creationId="{0806A713-0D9F-725A-27DE-4F99EBF40E9C}"/>
          </ac:picMkLst>
        </pc:picChg>
        <pc:picChg chg="del">
          <ac:chgData name="Laura Allen" userId="3491b557-e6d9-43d0-8fb4-908602f9a6f6" providerId="ADAL" clId="{4793A998-8EBE-43B1-B283-0AB9C8AC2690}" dt="2023-05-03T07:18:20.272" v="1158" actId="478"/>
          <ac:picMkLst>
            <pc:docMk/>
            <pc:sldMk cId="2751558275" sldId="369"/>
            <ac:picMk id="9" creationId="{4BDF24BF-BB94-9615-CBFA-877004335B4F}"/>
          </ac:picMkLst>
        </pc:picChg>
        <pc:picChg chg="add mod">
          <ac:chgData name="Laura Allen" userId="3491b557-e6d9-43d0-8fb4-908602f9a6f6" providerId="ADAL" clId="{4793A998-8EBE-43B1-B283-0AB9C8AC2690}" dt="2023-05-03T00:42:31.767" v="817"/>
          <ac:picMkLst>
            <pc:docMk/>
            <pc:sldMk cId="2751558275" sldId="369"/>
            <ac:picMk id="11" creationId="{D8EB075D-9E06-3F5D-F119-AAD5B29A89BC}"/>
          </ac:picMkLst>
        </pc:picChg>
        <pc:picChg chg="add mod">
          <ac:chgData name="Laura Allen" userId="3491b557-e6d9-43d0-8fb4-908602f9a6f6" providerId="ADAL" clId="{4793A998-8EBE-43B1-B283-0AB9C8AC2690}" dt="2023-05-03T07:30:12.903" v="1363"/>
          <ac:picMkLst>
            <pc:docMk/>
            <pc:sldMk cId="2751558275" sldId="369"/>
            <ac:picMk id="13" creationId="{C91C0585-EC10-A8E6-C6F4-A8E3F02DDC11}"/>
          </ac:picMkLst>
        </pc:picChg>
        <pc:picChg chg="del mod">
          <ac:chgData name="Laura Allen" userId="3491b557-e6d9-43d0-8fb4-908602f9a6f6" providerId="ADAL" clId="{4793A998-8EBE-43B1-B283-0AB9C8AC2690}" dt="2023-05-04T02:42:53.177" v="1854" actId="478"/>
          <ac:picMkLst>
            <pc:docMk/>
            <pc:sldMk cId="2751558275" sldId="369"/>
            <ac:picMk id="14" creationId="{35458FC4-0645-96DD-2CAB-A290A59AFB0B}"/>
          </ac:picMkLst>
        </pc:picChg>
        <pc:picChg chg="del mod">
          <ac:chgData name="Laura Allen" userId="3491b557-e6d9-43d0-8fb4-908602f9a6f6" providerId="ADAL" clId="{4793A998-8EBE-43B1-B283-0AB9C8AC2690}" dt="2023-05-05T00:23:05.449" v="1878" actId="478"/>
          <ac:picMkLst>
            <pc:docMk/>
            <pc:sldMk cId="2751558275" sldId="369"/>
            <ac:picMk id="15" creationId="{258414ED-69A8-645A-53B5-368696430636}"/>
          </ac:picMkLst>
        </pc:picChg>
      </pc:sldChg>
      <pc:sldChg chg="addSp delSp modSp mod delAnim">
        <pc:chgData name="Laura Allen" userId="3491b557-e6d9-43d0-8fb4-908602f9a6f6" providerId="ADAL" clId="{4793A998-8EBE-43B1-B283-0AB9C8AC2690}" dt="2023-05-05T00:23:00.539" v="1876" actId="478"/>
        <pc:sldMkLst>
          <pc:docMk/>
          <pc:sldMk cId="1755364251" sldId="370"/>
        </pc:sldMkLst>
        <pc:spChg chg="mod">
          <ac:chgData name="Laura Allen" userId="3491b557-e6d9-43d0-8fb4-908602f9a6f6" providerId="ADAL" clId="{4793A998-8EBE-43B1-B283-0AB9C8AC2690}" dt="2023-05-04T01:54:02.779" v="1840" actId="113"/>
          <ac:spMkLst>
            <pc:docMk/>
            <pc:sldMk cId="1755364251" sldId="370"/>
            <ac:spMk id="3" creationId="{E4420426-381A-894A-67CC-E09D5699C096}"/>
          </ac:spMkLst>
        </pc:spChg>
        <pc:spChg chg="mod">
          <ac:chgData name="Laura Allen" userId="3491b557-e6d9-43d0-8fb4-908602f9a6f6" providerId="ADAL" clId="{4793A998-8EBE-43B1-B283-0AB9C8AC2690}" dt="2023-05-03T07:21:59.239" v="1257" actId="1035"/>
          <ac:spMkLst>
            <pc:docMk/>
            <pc:sldMk cId="1755364251" sldId="370"/>
            <ac:spMk id="12" creationId="{C19E751B-FA19-7BB2-8ABC-2F198963F3AD}"/>
          </ac:spMkLst>
        </pc:spChg>
        <pc:picChg chg="mod">
          <ac:chgData name="Laura Allen" userId="3491b557-e6d9-43d0-8fb4-908602f9a6f6" providerId="ADAL" clId="{4793A998-8EBE-43B1-B283-0AB9C8AC2690}" dt="2023-05-05T00:22:57.490" v="1875" actId="1076"/>
          <ac:picMkLst>
            <pc:docMk/>
            <pc:sldMk cId="1755364251" sldId="370"/>
            <ac:picMk id="8" creationId="{2E83E916-081D-D1EE-FA07-4BCD4ADE1A19}"/>
          </ac:picMkLst>
        </pc:picChg>
        <pc:picChg chg="del">
          <ac:chgData name="Laura Allen" userId="3491b557-e6d9-43d0-8fb4-908602f9a6f6" providerId="ADAL" clId="{4793A998-8EBE-43B1-B283-0AB9C8AC2690}" dt="2023-05-04T01:56:33.356" v="1841" actId="478"/>
          <ac:picMkLst>
            <pc:docMk/>
            <pc:sldMk cId="1755364251" sldId="370"/>
            <ac:picMk id="8" creationId="{576309A6-2CBD-F913-DEBE-DFCE0A4E021F}"/>
          </ac:picMkLst>
        </pc:picChg>
        <pc:picChg chg="add del mod">
          <ac:chgData name="Laura Allen" userId="3491b557-e6d9-43d0-8fb4-908602f9a6f6" providerId="ADAL" clId="{4793A998-8EBE-43B1-B283-0AB9C8AC2690}" dt="2023-05-03T07:30:16.741" v="1365" actId="478"/>
          <ac:picMkLst>
            <pc:docMk/>
            <pc:sldMk cId="1755364251" sldId="370"/>
            <ac:picMk id="8" creationId="{993C2B96-9635-8C1E-C9A5-E31FAFE3FAF2}"/>
          </ac:picMkLst>
        </pc:picChg>
        <pc:picChg chg="del mod">
          <ac:chgData name="Laura Allen" userId="3491b557-e6d9-43d0-8fb4-908602f9a6f6" providerId="ADAL" clId="{4793A998-8EBE-43B1-B283-0AB9C8AC2690}" dt="2023-05-03T07:29:13.103" v="1350" actId="478"/>
          <ac:picMkLst>
            <pc:docMk/>
            <pc:sldMk cId="1755364251" sldId="370"/>
            <ac:picMk id="9" creationId="{4BDF24BF-BB94-9615-CBFA-877004335B4F}"/>
          </ac:picMkLst>
        </pc:picChg>
        <pc:picChg chg="del mod">
          <ac:chgData name="Laura Allen" userId="3491b557-e6d9-43d0-8fb4-908602f9a6f6" providerId="ADAL" clId="{4793A998-8EBE-43B1-B283-0AB9C8AC2690}" dt="2023-05-05T00:23:00.539" v="1876" actId="478"/>
          <ac:picMkLst>
            <pc:docMk/>
            <pc:sldMk cId="1755364251" sldId="370"/>
            <ac:picMk id="9" creationId="{69BAF95C-8526-73B5-B500-44E1ECCEBCF1}"/>
          </ac:picMkLst>
        </pc:picChg>
        <pc:picChg chg="mod">
          <ac:chgData name="Laura Allen" userId="3491b557-e6d9-43d0-8fb4-908602f9a6f6" providerId="ADAL" clId="{4793A998-8EBE-43B1-B283-0AB9C8AC2690}" dt="2023-05-03T07:21:55.191" v="1248" actId="1076"/>
          <ac:picMkLst>
            <pc:docMk/>
            <pc:sldMk cId="1755364251" sldId="370"/>
            <ac:picMk id="10" creationId="{4F2351D4-2DAC-F267-7450-9BCC0876CB97}"/>
          </ac:picMkLst>
        </pc:picChg>
        <pc:picChg chg="add mod">
          <ac:chgData name="Laura Allen" userId="3491b557-e6d9-43d0-8fb4-908602f9a6f6" providerId="ADAL" clId="{4793A998-8EBE-43B1-B283-0AB9C8AC2690}" dt="2023-05-03T07:30:17.214" v="1366"/>
          <ac:picMkLst>
            <pc:docMk/>
            <pc:sldMk cId="1755364251" sldId="370"/>
            <ac:picMk id="11" creationId="{434F8EC1-FEB0-238C-62D3-324DB4E37C90}"/>
          </ac:picMkLst>
        </pc:picChg>
      </pc:sldChg>
      <pc:sldChg chg="addSp delSp modSp mod delAnim">
        <pc:chgData name="Laura Allen" userId="3491b557-e6d9-43d0-8fb4-908602f9a6f6" providerId="ADAL" clId="{4793A998-8EBE-43B1-B283-0AB9C8AC2690}" dt="2023-05-05T01:31:56.645" v="1899" actId="1076"/>
        <pc:sldMkLst>
          <pc:docMk/>
          <pc:sldMk cId="823598818" sldId="371"/>
        </pc:sldMkLst>
        <pc:spChg chg="mod">
          <ac:chgData name="Laura Allen" userId="3491b557-e6d9-43d0-8fb4-908602f9a6f6" providerId="ADAL" clId="{4793A998-8EBE-43B1-B283-0AB9C8AC2690}" dt="2023-05-03T07:27:20.070" v="1324" actId="113"/>
          <ac:spMkLst>
            <pc:docMk/>
            <pc:sldMk cId="823598818" sldId="371"/>
            <ac:spMk id="3" creationId="{0AE215D1-D9DF-412C-639E-9F2E587357F8}"/>
          </ac:spMkLst>
        </pc:spChg>
        <pc:spChg chg="mod">
          <ac:chgData name="Laura Allen" userId="3491b557-e6d9-43d0-8fb4-908602f9a6f6" providerId="ADAL" clId="{4793A998-8EBE-43B1-B283-0AB9C8AC2690}" dt="2023-05-03T07:28:02.263" v="1349" actId="20577"/>
          <ac:spMkLst>
            <pc:docMk/>
            <pc:sldMk cId="823598818" sldId="371"/>
            <ac:spMk id="7" creationId="{29F54CB4-9D14-6EF8-B325-96B8DE7A2878}"/>
          </ac:spMkLst>
        </pc:spChg>
        <pc:spChg chg="add del mod">
          <ac:chgData name="Laura Allen" userId="3491b557-e6d9-43d0-8fb4-908602f9a6f6" providerId="ADAL" clId="{4793A998-8EBE-43B1-B283-0AB9C8AC2690}" dt="2023-05-03T07:25:19.099" v="1300"/>
          <ac:spMkLst>
            <pc:docMk/>
            <pc:sldMk cId="823598818" sldId="371"/>
            <ac:spMk id="10" creationId="{25FDB6A5-E3EC-B140-61A7-BB37537FE844}"/>
          </ac:spMkLst>
        </pc:spChg>
        <pc:spChg chg="del mod">
          <ac:chgData name="Laura Allen" userId="3491b557-e6d9-43d0-8fb4-908602f9a6f6" providerId="ADAL" clId="{4793A998-8EBE-43B1-B283-0AB9C8AC2690}" dt="2023-05-03T07:25:42.224" v="1305" actId="478"/>
          <ac:spMkLst>
            <pc:docMk/>
            <pc:sldMk cId="823598818" sldId="371"/>
            <ac:spMk id="12" creationId="{5857C8B9-5D64-1626-9791-264D8C00AFFE}"/>
          </ac:spMkLst>
        </pc:spChg>
        <pc:spChg chg="add del">
          <ac:chgData name="Laura Allen" userId="3491b557-e6d9-43d0-8fb4-908602f9a6f6" providerId="ADAL" clId="{4793A998-8EBE-43B1-B283-0AB9C8AC2690}" dt="2023-05-03T07:26:18.981" v="1314" actId="22"/>
          <ac:spMkLst>
            <pc:docMk/>
            <pc:sldMk cId="823598818" sldId="371"/>
            <ac:spMk id="14" creationId="{419681B0-AF0C-C653-ADA0-61123A84DB32}"/>
          </ac:spMkLst>
        </pc:spChg>
        <pc:spChg chg="add mod topLvl">
          <ac:chgData name="Laura Allen" userId="3491b557-e6d9-43d0-8fb4-908602f9a6f6" providerId="ADAL" clId="{4793A998-8EBE-43B1-B283-0AB9C8AC2690}" dt="2023-05-03T07:26:47.172" v="1321" actId="165"/>
          <ac:spMkLst>
            <pc:docMk/>
            <pc:sldMk cId="823598818" sldId="371"/>
            <ac:spMk id="15" creationId="{8B18F19E-6F22-FF6E-CDD2-4664AF6F4B18}"/>
          </ac:spMkLst>
        </pc:spChg>
        <pc:grpChg chg="del">
          <ac:chgData name="Laura Allen" userId="3491b557-e6d9-43d0-8fb4-908602f9a6f6" providerId="ADAL" clId="{4793A998-8EBE-43B1-B283-0AB9C8AC2690}" dt="2023-05-03T07:24:24.575" v="1275" actId="478"/>
          <ac:grpSpMkLst>
            <pc:docMk/>
            <pc:sldMk cId="823598818" sldId="371"/>
            <ac:grpSpMk id="6" creationId="{81E42D8C-5787-F7B2-9200-DE84547E738E}"/>
          </ac:grpSpMkLst>
        </pc:grpChg>
        <pc:grpChg chg="add del mod">
          <ac:chgData name="Laura Allen" userId="3491b557-e6d9-43d0-8fb4-908602f9a6f6" providerId="ADAL" clId="{4793A998-8EBE-43B1-B283-0AB9C8AC2690}" dt="2023-05-03T07:26:47.172" v="1321" actId="165"/>
          <ac:grpSpMkLst>
            <pc:docMk/>
            <pc:sldMk cId="823598818" sldId="371"/>
            <ac:grpSpMk id="8" creationId="{289EB192-6761-75A0-2C59-651D298FDB72}"/>
          </ac:grpSpMkLst>
        </pc:grpChg>
        <pc:picChg chg="mod">
          <ac:chgData name="Laura Allen" userId="3491b557-e6d9-43d0-8fb4-908602f9a6f6" providerId="ADAL" clId="{4793A998-8EBE-43B1-B283-0AB9C8AC2690}" dt="2023-05-03T07:26:09.578" v="1311" actId="1076"/>
          <ac:picMkLst>
            <pc:docMk/>
            <pc:sldMk cId="823598818" sldId="371"/>
            <ac:picMk id="2" creationId="{CBBD96B5-30D1-8B25-839B-005102A39402}"/>
          </ac:picMkLst>
        </pc:picChg>
        <pc:picChg chg="mod">
          <ac:chgData name="Laura Allen" userId="3491b557-e6d9-43d0-8fb4-908602f9a6f6" providerId="ADAL" clId="{4793A998-8EBE-43B1-B283-0AB9C8AC2690}" dt="2023-05-05T01:31:56.645" v="1899" actId="1076"/>
          <ac:picMkLst>
            <pc:docMk/>
            <pc:sldMk cId="823598818" sldId="371"/>
            <ac:picMk id="4" creationId="{2912852B-B9EB-357D-67AB-320EB6601E81}"/>
          </ac:picMkLst>
        </pc:picChg>
        <pc:picChg chg="del">
          <ac:chgData name="Laura Allen" userId="3491b557-e6d9-43d0-8fb4-908602f9a6f6" providerId="ADAL" clId="{4793A998-8EBE-43B1-B283-0AB9C8AC2690}" dt="2023-05-05T01:22:19.989" v="1896" actId="478"/>
          <ac:picMkLst>
            <pc:docMk/>
            <pc:sldMk cId="823598818" sldId="371"/>
            <ac:picMk id="5" creationId="{FFD3EBE1-738B-E646-E0B8-3CB005416BA2}"/>
          </ac:picMkLst>
        </pc:picChg>
        <pc:picChg chg="del">
          <ac:chgData name="Laura Allen" userId="3491b557-e6d9-43d0-8fb4-908602f9a6f6" providerId="ADAL" clId="{4793A998-8EBE-43B1-B283-0AB9C8AC2690}" dt="2023-05-03T07:26:16.696" v="1312" actId="478"/>
          <ac:picMkLst>
            <pc:docMk/>
            <pc:sldMk cId="823598818" sldId="371"/>
            <ac:picMk id="9" creationId="{4BDF24BF-BB94-9615-CBFA-877004335B4F}"/>
          </ac:picMkLst>
        </pc:picChg>
        <pc:picChg chg="mod topLvl">
          <ac:chgData name="Laura Allen" userId="3491b557-e6d9-43d0-8fb4-908602f9a6f6" providerId="ADAL" clId="{4793A998-8EBE-43B1-B283-0AB9C8AC2690}" dt="2023-05-03T07:26:47.172" v="1321" actId="165"/>
          <ac:picMkLst>
            <pc:docMk/>
            <pc:sldMk cId="823598818" sldId="371"/>
            <ac:picMk id="13" creationId="{40B268B9-4D00-0C8D-2BC4-2A621FCD97F3}"/>
          </ac:picMkLst>
        </pc:picChg>
        <pc:picChg chg="add del mod">
          <ac:chgData name="Laura Allen" userId="3491b557-e6d9-43d0-8fb4-908602f9a6f6" providerId="ADAL" clId="{4793A998-8EBE-43B1-B283-0AB9C8AC2690}" dt="2023-05-03T07:30:20.231" v="1367" actId="478"/>
          <ac:picMkLst>
            <pc:docMk/>
            <pc:sldMk cId="823598818" sldId="371"/>
            <ac:picMk id="16" creationId="{450888AC-E97A-8055-41CA-71D1AC738701}"/>
          </ac:picMkLst>
        </pc:picChg>
        <pc:picChg chg="add mod">
          <ac:chgData name="Laura Allen" userId="3491b557-e6d9-43d0-8fb4-908602f9a6f6" providerId="ADAL" clId="{4793A998-8EBE-43B1-B283-0AB9C8AC2690}" dt="2023-05-03T07:30:20.863" v="1368"/>
          <ac:picMkLst>
            <pc:docMk/>
            <pc:sldMk cId="823598818" sldId="371"/>
            <ac:picMk id="17" creationId="{2B6191FB-74DF-6AB5-E31D-CF8BA34B93D1}"/>
          </ac:picMkLst>
        </pc:picChg>
      </pc:sldChg>
      <pc:sldChg chg="addSp delSp modSp del mod">
        <pc:chgData name="Laura Allen" userId="3491b557-e6d9-43d0-8fb4-908602f9a6f6" providerId="ADAL" clId="{4793A998-8EBE-43B1-B283-0AB9C8AC2690}" dt="2023-05-03T07:44:11.619" v="1691" actId="2696"/>
        <pc:sldMkLst>
          <pc:docMk/>
          <pc:sldMk cId="3707827202" sldId="372"/>
        </pc:sldMkLst>
        <pc:spChg chg="mod">
          <ac:chgData name="Laura Allen" userId="3491b557-e6d9-43d0-8fb4-908602f9a6f6" providerId="ADAL" clId="{4793A998-8EBE-43B1-B283-0AB9C8AC2690}" dt="2023-05-03T07:38:27.540" v="1558" actId="20577"/>
          <ac:spMkLst>
            <pc:docMk/>
            <pc:sldMk cId="3707827202" sldId="372"/>
            <ac:spMk id="7" creationId="{29F54CB4-9D14-6EF8-B325-96B8DE7A2878}"/>
          </ac:spMkLst>
        </pc:spChg>
        <pc:spChg chg="add mod">
          <ac:chgData name="Laura Allen" userId="3491b557-e6d9-43d0-8fb4-908602f9a6f6" providerId="ADAL" clId="{4793A998-8EBE-43B1-B283-0AB9C8AC2690}" dt="2023-05-03T07:41:45.001" v="1659" actId="14100"/>
          <ac:spMkLst>
            <pc:docMk/>
            <pc:sldMk cId="3707827202" sldId="372"/>
            <ac:spMk id="10" creationId="{63AAC023-C2F7-05C7-C20B-61B1FC6577D3}"/>
          </ac:spMkLst>
        </pc:spChg>
        <pc:picChg chg="add mod">
          <ac:chgData name="Laura Allen" userId="3491b557-e6d9-43d0-8fb4-908602f9a6f6" providerId="ADAL" clId="{4793A998-8EBE-43B1-B283-0AB9C8AC2690}" dt="2023-05-03T07:38:37.250" v="1560"/>
          <ac:picMkLst>
            <pc:docMk/>
            <pc:sldMk cId="3707827202" sldId="372"/>
            <ac:picMk id="3" creationId="{8AFB8EC6-FE85-9564-4795-C82C0BDF105D}"/>
          </ac:picMkLst>
        </pc:picChg>
        <pc:picChg chg="del">
          <ac:chgData name="Laura Allen" userId="3491b557-e6d9-43d0-8fb4-908602f9a6f6" providerId="ADAL" clId="{4793A998-8EBE-43B1-B283-0AB9C8AC2690}" dt="2023-05-03T07:38:30.855" v="1559" actId="478"/>
          <ac:picMkLst>
            <pc:docMk/>
            <pc:sldMk cId="3707827202" sldId="372"/>
            <ac:picMk id="9" creationId="{4BDF24BF-BB94-9615-CBFA-877004335B4F}"/>
          </ac:picMkLst>
        </pc:picChg>
      </pc:sldChg>
      <pc:sldChg chg="addSp delSp modSp mod ord">
        <pc:chgData name="Laura Allen" userId="3491b557-e6d9-43d0-8fb4-908602f9a6f6" providerId="ADAL" clId="{4793A998-8EBE-43B1-B283-0AB9C8AC2690}" dt="2023-05-05T00:24:42.052" v="1880" actId="1076"/>
        <pc:sldMkLst>
          <pc:docMk/>
          <pc:sldMk cId="2381971955" sldId="373"/>
        </pc:sldMkLst>
        <pc:spChg chg="mod">
          <ac:chgData name="Laura Allen" userId="3491b557-e6d9-43d0-8fb4-908602f9a6f6" providerId="ADAL" clId="{4793A998-8EBE-43B1-B283-0AB9C8AC2690}" dt="2023-05-03T01:54:04.565" v="952" actId="27636"/>
          <ac:spMkLst>
            <pc:docMk/>
            <pc:sldMk cId="2381971955" sldId="373"/>
            <ac:spMk id="2" creationId="{6A2F65B9-7254-B70F-A8E1-494500687973}"/>
          </ac:spMkLst>
        </pc:spChg>
        <pc:spChg chg="mod">
          <ac:chgData name="Laura Allen" userId="3491b557-e6d9-43d0-8fb4-908602f9a6f6" providerId="ADAL" clId="{4793A998-8EBE-43B1-B283-0AB9C8AC2690}" dt="2023-05-03T07:30:58.458" v="1375" actId="164"/>
          <ac:spMkLst>
            <pc:docMk/>
            <pc:sldMk cId="2381971955" sldId="373"/>
            <ac:spMk id="13" creationId="{2C120228-AD6E-ACC8-8096-CE9BC4F35195}"/>
          </ac:spMkLst>
        </pc:spChg>
        <pc:spChg chg="mod">
          <ac:chgData name="Laura Allen" userId="3491b557-e6d9-43d0-8fb4-908602f9a6f6" providerId="ADAL" clId="{4793A998-8EBE-43B1-B283-0AB9C8AC2690}" dt="2023-05-03T07:30:58.458" v="1375" actId="164"/>
          <ac:spMkLst>
            <pc:docMk/>
            <pc:sldMk cId="2381971955" sldId="373"/>
            <ac:spMk id="14" creationId="{7D0B4D6F-7217-E3C3-50FF-FC20C9B8B14E}"/>
          </ac:spMkLst>
        </pc:spChg>
        <pc:grpChg chg="add mod">
          <ac:chgData name="Laura Allen" userId="3491b557-e6d9-43d0-8fb4-908602f9a6f6" providerId="ADAL" clId="{4793A998-8EBE-43B1-B283-0AB9C8AC2690}" dt="2023-05-03T07:31:40.012" v="1474" actId="1076"/>
          <ac:grpSpMkLst>
            <pc:docMk/>
            <pc:sldMk cId="2381971955" sldId="373"/>
            <ac:grpSpMk id="6" creationId="{EFE02F79-F72A-F493-5362-3501467FE57B}"/>
          </ac:grpSpMkLst>
        </pc:grpChg>
        <pc:picChg chg="add del mod">
          <ac:chgData name="Laura Allen" userId="3491b557-e6d9-43d0-8fb4-908602f9a6f6" providerId="ADAL" clId="{4793A998-8EBE-43B1-B283-0AB9C8AC2690}" dt="2023-05-03T07:30:25.440" v="1369" actId="478"/>
          <ac:picMkLst>
            <pc:docMk/>
            <pc:sldMk cId="2381971955" sldId="373"/>
            <ac:picMk id="3" creationId="{285C5501-23F4-4438-780E-EEFED60B76E8}"/>
          </ac:picMkLst>
        </pc:picChg>
        <pc:picChg chg="mod">
          <ac:chgData name="Laura Allen" userId="3491b557-e6d9-43d0-8fb4-908602f9a6f6" providerId="ADAL" clId="{4793A998-8EBE-43B1-B283-0AB9C8AC2690}" dt="2023-05-04T02:07:41.144" v="1844" actId="1076"/>
          <ac:picMkLst>
            <pc:docMk/>
            <pc:sldMk cId="2381971955" sldId="373"/>
            <ac:picMk id="3" creationId="{4BEF13FE-6972-1B09-A236-7CD645F2404D}"/>
          </ac:picMkLst>
        </pc:picChg>
        <pc:picChg chg="mod">
          <ac:chgData name="Laura Allen" userId="3491b557-e6d9-43d0-8fb4-908602f9a6f6" providerId="ADAL" clId="{4793A998-8EBE-43B1-B283-0AB9C8AC2690}" dt="2023-05-03T07:31:01.563" v="1377" actId="1076"/>
          <ac:picMkLst>
            <pc:docMk/>
            <pc:sldMk cId="2381971955" sldId="373"/>
            <ac:picMk id="4" creationId="{C6658D0C-750C-A5D3-C4E1-D1F3DC9AAF36}"/>
          </ac:picMkLst>
        </pc:picChg>
        <pc:picChg chg="add mod">
          <ac:chgData name="Laura Allen" userId="3491b557-e6d9-43d0-8fb4-908602f9a6f6" providerId="ADAL" clId="{4793A998-8EBE-43B1-B283-0AB9C8AC2690}" dt="2023-05-03T07:30:29.633" v="1372" actId="1036"/>
          <ac:picMkLst>
            <pc:docMk/>
            <pc:sldMk cId="2381971955" sldId="373"/>
            <ac:picMk id="5" creationId="{E09DE2B6-F31C-7798-7EC1-6B2C9987BB71}"/>
          </ac:picMkLst>
        </pc:picChg>
        <pc:picChg chg="mod">
          <ac:chgData name="Laura Allen" userId="3491b557-e6d9-43d0-8fb4-908602f9a6f6" providerId="ADAL" clId="{4793A998-8EBE-43B1-B283-0AB9C8AC2690}" dt="2023-05-05T00:24:42.052" v="1880" actId="1076"/>
          <ac:picMkLst>
            <pc:docMk/>
            <pc:sldMk cId="2381971955" sldId="373"/>
            <ac:picMk id="7" creationId="{9C91D72F-18E3-D956-018A-B3E7D92CCB3A}"/>
          </ac:picMkLst>
        </pc:picChg>
        <pc:picChg chg="del">
          <ac:chgData name="Laura Allen" userId="3491b557-e6d9-43d0-8fb4-908602f9a6f6" providerId="ADAL" clId="{4793A998-8EBE-43B1-B283-0AB9C8AC2690}" dt="2023-05-03T07:26:32.329" v="1319" actId="478"/>
          <ac:picMkLst>
            <pc:docMk/>
            <pc:sldMk cId="2381971955" sldId="373"/>
            <ac:picMk id="10" creationId="{9D74302A-FC3D-F46F-9559-FF57FF2ECAEB}"/>
          </ac:picMkLst>
        </pc:picChg>
        <pc:picChg chg="mod">
          <ac:chgData name="Laura Allen" userId="3491b557-e6d9-43d0-8fb4-908602f9a6f6" providerId="ADAL" clId="{4793A998-8EBE-43B1-B283-0AB9C8AC2690}" dt="2023-05-03T07:31:53.615" v="1476" actId="1036"/>
          <ac:picMkLst>
            <pc:docMk/>
            <pc:sldMk cId="2381971955" sldId="373"/>
            <ac:picMk id="12" creationId="{FF2716CA-CC39-1C6A-A4E1-B32BC86BE530}"/>
          </ac:picMkLst>
        </pc:picChg>
      </pc:sldChg>
      <pc:sldChg chg="addSp delSp modSp add mod">
        <pc:chgData name="Laura Allen" userId="3491b557-e6d9-43d0-8fb4-908602f9a6f6" providerId="ADAL" clId="{4793A998-8EBE-43B1-B283-0AB9C8AC2690}" dt="2023-05-04T01:02:53.428" v="1808" actId="20577"/>
        <pc:sldMkLst>
          <pc:docMk/>
          <pc:sldMk cId="2416368577" sldId="374"/>
        </pc:sldMkLst>
        <pc:spChg chg="mod">
          <ac:chgData name="Laura Allen" userId="3491b557-e6d9-43d0-8fb4-908602f9a6f6" providerId="ADAL" clId="{4793A998-8EBE-43B1-B283-0AB9C8AC2690}" dt="2023-05-04T00:21:21.378" v="1733" actId="313"/>
          <ac:spMkLst>
            <pc:docMk/>
            <pc:sldMk cId="2416368577" sldId="374"/>
            <ac:spMk id="2" creationId="{6A2F65B9-7254-B70F-A8E1-494500687973}"/>
          </ac:spMkLst>
        </pc:spChg>
        <pc:spChg chg="add mod">
          <ac:chgData name="Laura Allen" userId="3491b557-e6d9-43d0-8fb4-908602f9a6f6" providerId="ADAL" clId="{4793A998-8EBE-43B1-B283-0AB9C8AC2690}" dt="2023-05-04T01:02:53.428" v="1808" actId="20577"/>
          <ac:spMkLst>
            <pc:docMk/>
            <pc:sldMk cId="2416368577" sldId="374"/>
            <ac:spMk id="7" creationId="{4B0DEB9D-B2F9-F196-3696-336C12C86191}"/>
          </ac:spMkLst>
        </pc:spChg>
        <pc:spChg chg="del mod topLvl">
          <ac:chgData name="Laura Allen" userId="3491b557-e6d9-43d0-8fb4-908602f9a6f6" providerId="ADAL" clId="{4793A998-8EBE-43B1-B283-0AB9C8AC2690}" dt="2023-05-04T00:21:28.587" v="1735" actId="478"/>
          <ac:spMkLst>
            <pc:docMk/>
            <pc:sldMk cId="2416368577" sldId="374"/>
            <ac:spMk id="13" creationId="{2C120228-AD6E-ACC8-8096-CE9BC4F35195}"/>
          </ac:spMkLst>
        </pc:spChg>
        <pc:spChg chg="del topLvl">
          <ac:chgData name="Laura Allen" userId="3491b557-e6d9-43d0-8fb4-908602f9a6f6" providerId="ADAL" clId="{4793A998-8EBE-43B1-B283-0AB9C8AC2690}" dt="2023-05-04T00:21:32.442" v="1736" actId="478"/>
          <ac:spMkLst>
            <pc:docMk/>
            <pc:sldMk cId="2416368577" sldId="374"/>
            <ac:spMk id="14" creationId="{7D0B4D6F-7217-E3C3-50FF-FC20C9B8B14E}"/>
          </ac:spMkLst>
        </pc:spChg>
        <pc:grpChg chg="del">
          <ac:chgData name="Laura Allen" userId="3491b557-e6d9-43d0-8fb4-908602f9a6f6" providerId="ADAL" clId="{4793A998-8EBE-43B1-B283-0AB9C8AC2690}" dt="2023-05-04T00:21:28.587" v="1735" actId="478"/>
          <ac:grpSpMkLst>
            <pc:docMk/>
            <pc:sldMk cId="2416368577" sldId="374"/>
            <ac:grpSpMk id="6" creationId="{EFE02F79-F72A-F493-5362-3501467FE57B}"/>
          </ac:grpSpMkLst>
        </pc:grpChg>
        <pc:picChg chg="del">
          <ac:chgData name="Laura Allen" userId="3491b557-e6d9-43d0-8fb4-908602f9a6f6" providerId="ADAL" clId="{4793A998-8EBE-43B1-B283-0AB9C8AC2690}" dt="2023-05-04T00:21:16.898" v="1732" actId="478"/>
          <ac:picMkLst>
            <pc:docMk/>
            <pc:sldMk cId="2416368577" sldId="374"/>
            <ac:picMk id="12" creationId="{FF2716CA-CC39-1C6A-A4E1-B32BC86BE530}"/>
          </ac:picMkLst>
        </pc:picChg>
      </pc:sldChg>
      <pc:sldMasterChg chg="del delSldLayout">
        <pc:chgData name="Laura Allen" userId="3491b557-e6d9-43d0-8fb4-908602f9a6f6" providerId="ADAL" clId="{4793A998-8EBE-43B1-B283-0AB9C8AC2690}" dt="2023-05-03T07:44:11.619" v="1691" actId="2696"/>
        <pc:sldMasterMkLst>
          <pc:docMk/>
          <pc:sldMasterMk cId="1006429665" sldId="2147483672"/>
        </pc:sldMasterMkLst>
        <pc:sldLayoutChg chg="del">
          <pc:chgData name="Laura Allen" userId="3491b557-e6d9-43d0-8fb4-908602f9a6f6" providerId="ADAL" clId="{4793A998-8EBE-43B1-B283-0AB9C8AC2690}" dt="2023-05-03T07:44:11.619" v="1691" actId="2696"/>
          <pc:sldLayoutMkLst>
            <pc:docMk/>
            <pc:sldMasterMk cId="1006429665" sldId="2147483672"/>
            <pc:sldLayoutMk cId="3967840649" sldId="2147483673"/>
          </pc:sldLayoutMkLst>
        </pc:sldLayoutChg>
        <pc:sldLayoutChg chg="del">
          <pc:chgData name="Laura Allen" userId="3491b557-e6d9-43d0-8fb4-908602f9a6f6" providerId="ADAL" clId="{4793A998-8EBE-43B1-B283-0AB9C8AC2690}" dt="2023-05-03T07:44:11.619" v="1691" actId="2696"/>
          <pc:sldLayoutMkLst>
            <pc:docMk/>
            <pc:sldMasterMk cId="1006429665" sldId="2147483672"/>
            <pc:sldLayoutMk cId="3297999815" sldId="2147483674"/>
          </pc:sldLayoutMkLst>
        </pc:sldLayoutChg>
        <pc:sldLayoutChg chg="del">
          <pc:chgData name="Laura Allen" userId="3491b557-e6d9-43d0-8fb4-908602f9a6f6" providerId="ADAL" clId="{4793A998-8EBE-43B1-B283-0AB9C8AC2690}" dt="2023-05-03T07:44:11.619" v="1691" actId="2696"/>
          <pc:sldLayoutMkLst>
            <pc:docMk/>
            <pc:sldMasterMk cId="1006429665" sldId="2147483672"/>
            <pc:sldLayoutMk cId="2621748308" sldId="2147483675"/>
          </pc:sldLayoutMkLst>
        </pc:sldLayoutChg>
        <pc:sldLayoutChg chg="del">
          <pc:chgData name="Laura Allen" userId="3491b557-e6d9-43d0-8fb4-908602f9a6f6" providerId="ADAL" clId="{4793A998-8EBE-43B1-B283-0AB9C8AC2690}" dt="2023-05-03T07:44:11.619" v="1691" actId="2696"/>
          <pc:sldLayoutMkLst>
            <pc:docMk/>
            <pc:sldMasterMk cId="1006429665" sldId="2147483672"/>
            <pc:sldLayoutMk cId="767961697" sldId="2147483676"/>
          </pc:sldLayoutMkLst>
        </pc:sldLayoutChg>
        <pc:sldLayoutChg chg="del">
          <pc:chgData name="Laura Allen" userId="3491b557-e6d9-43d0-8fb4-908602f9a6f6" providerId="ADAL" clId="{4793A998-8EBE-43B1-B283-0AB9C8AC2690}" dt="2023-05-03T07:44:11.619" v="1691" actId="2696"/>
          <pc:sldLayoutMkLst>
            <pc:docMk/>
            <pc:sldMasterMk cId="1006429665" sldId="2147483672"/>
            <pc:sldLayoutMk cId="2580159689" sldId="2147483677"/>
          </pc:sldLayoutMkLst>
        </pc:sldLayoutChg>
        <pc:sldLayoutChg chg="del">
          <pc:chgData name="Laura Allen" userId="3491b557-e6d9-43d0-8fb4-908602f9a6f6" providerId="ADAL" clId="{4793A998-8EBE-43B1-B283-0AB9C8AC2690}" dt="2023-05-03T07:44:11.619" v="1691" actId="2696"/>
          <pc:sldLayoutMkLst>
            <pc:docMk/>
            <pc:sldMasterMk cId="1006429665" sldId="2147483672"/>
            <pc:sldLayoutMk cId="2982883570" sldId="2147483678"/>
          </pc:sldLayoutMkLst>
        </pc:sldLayoutChg>
        <pc:sldLayoutChg chg="del">
          <pc:chgData name="Laura Allen" userId="3491b557-e6d9-43d0-8fb4-908602f9a6f6" providerId="ADAL" clId="{4793A998-8EBE-43B1-B283-0AB9C8AC2690}" dt="2023-05-03T07:44:11.619" v="1691" actId="2696"/>
          <pc:sldLayoutMkLst>
            <pc:docMk/>
            <pc:sldMasterMk cId="1006429665" sldId="2147483672"/>
            <pc:sldLayoutMk cId="2345180748" sldId="2147483679"/>
          </pc:sldLayoutMkLst>
        </pc:sldLayoutChg>
        <pc:sldLayoutChg chg="del">
          <pc:chgData name="Laura Allen" userId="3491b557-e6d9-43d0-8fb4-908602f9a6f6" providerId="ADAL" clId="{4793A998-8EBE-43B1-B283-0AB9C8AC2690}" dt="2023-05-03T07:44:11.619" v="1691" actId="2696"/>
          <pc:sldLayoutMkLst>
            <pc:docMk/>
            <pc:sldMasterMk cId="1006429665" sldId="2147483672"/>
            <pc:sldLayoutMk cId="2080686344" sldId="2147483680"/>
          </pc:sldLayoutMkLst>
        </pc:sldLayoutChg>
        <pc:sldLayoutChg chg="del">
          <pc:chgData name="Laura Allen" userId="3491b557-e6d9-43d0-8fb4-908602f9a6f6" providerId="ADAL" clId="{4793A998-8EBE-43B1-B283-0AB9C8AC2690}" dt="2023-05-03T07:44:11.619" v="1691" actId="2696"/>
          <pc:sldLayoutMkLst>
            <pc:docMk/>
            <pc:sldMasterMk cId="1006429665" sldId="2147483672"/>
            <pc:sldLayoutMk cId="1797549455" sldId="2147483681"/>
          </pc:sldLayoutMkLst>
        </pc:sldLayoutChg>
        <pc:sldLayoutChg chg="del">
          <pc:chgData name="Laura Allen" userId="3491b557-e6d9-43d0-8fb4-908602f9a6f6" providerId="ADAL" clId="{4793A998-8EBE-43B1-B283-0AB9C8AC2690}" dt="2023-05-03T07:44:11.619" v="1691" actId="2696"/>
          <pc:sldLayoutMkLst>
            <pc:docMk/>
            <pc:sldMasterMk cId="1006429665" sldId="2147483672"/>
            <pc:sldLayoutMk cId="602940716" sldId="2147483682"/>
          </pc:sldLayoutMkLst>
        </pc:sldLayoutChg>
        <pc:sldLayoutChg chg="del">
          <pc:chgData name="Laura Allen" userId="3491b557-e6d9-43d0-8fb4-908602f9a6f6" providerId="ADAL" clId="{4793A998-8EBE-43B1-B283-0AB9C8AC2690}" dt="2023-05-03T07:44:11.619" v="1691" actId="2696"/>
          <pc:sldLayoutMkLst>
            <pc:docMk/>
            <pc:sldMasterMk cId="1006429665" sldId="2147483672"/>
            <pc:sldLayoutMk cId="513494183" sldId="2147483683"/>
          </pc:sldLayoutMkLst>
        </pc:sldLayoutChg>
      </pc:sldMasterChg>
    </pc:docChg>
  </pc:docChgLst>
  <pc:docChgLst>
    <pc:chgData name="Laura Allen" userId="S::laura.allen@emerge.org.au::3491b557-e6d9-43d0-8fb4-908602f9a6f6" providerId="AD" clId="Web-{0D5FEA3E-D4F9-8C23-9232-84577E0F8E18}"/>
    <pc:docChg chg="addSld delSld modSld sldOrd addMainMaster delMainMaster">
      <pc:chgData name="Laura Allen" userId="S::laura.allen@emerge.org.au::3491b557-e6d9-43d0-8fb4-908602f9a6f6" providerId="AD" clId="Web-{0D5FEA3E-D4F9-8C23-9232-84577E0F8E18}" dt="2023-03-28T06:11:12.190" v="983" actId="1076"/>
      <pc:docMkLst>
        <pc:docMk/>
      </pc:docMkLst>
      <pc:sldChg chg="delSp mod modClrScheme chgLayout">
        <pc:chgData name="Laura Allen" userId="S::laura.allen@emerge.org.au::3491b557-e6d9-43d0-8fb4-908602f9a6f6" providerId="AD" clId="Web-{0D5FEA3E-D4F9-8C23-9232-84577E0F8E18}" dt="2023-03-28T03:03:49.234" v="290"/>
        <pc:sldMkLst>
          <pc:docMk/>
          <pc:sldMk cId="4186071580" sldId="257"/>
        </pc:sldMkLst>
        <pc:picChg chg="del">
          <ac:chgData name="Laura Allen" userId="S::laura.allen@emerge.org.au::3491b557-e6d9-43d0-8fb4-908602f9a6f6" providerId="AD" clId="Web-{0D5FEA3E-D4F9-8C23-9232-84577E0F8E18}" dt="2023-03-28T02:49:14.289" v="148"/>
          <ac:picMkLst>
            <pc:docMk/>
            <pc:sldMk cId="4186071580" sldId="257"/>
            <ac:picMk id="1028" creationId="{27B4C458-E461-9FB2-5F92-9FB600649428}"/>
          </ac:picMkLst>
        </pc:picChg>
      </pc:sldChg>
      <pc:sldChg chg="addSp delSp modSp mod setBg modClrScheme chgLayout">
        <pc:chgData name="Laura Allen" userId="S::laura.allen@emerge.org.au::3491b557-e6d9-43d0-8fb4-908602f9a6f6" providerId="AD" clId="Web-{0D5FEA3E-D4F9-8C23-9232-84577E0F8E18}" dt="2023-03-28T03:03:49.234" v="290"/>
        <pc:sldMkLst>
          <pc:docMk/>
          <pc:sldMk cId="2058129689" sldId="258"/>
        </pc:sldMkLst>
        <pc:spChg chg="mod">
          <ac:chgData name="Laura Allen" userId="S::laura.allen@emerge.org.au::3491b557-e6d9-43d0-8fb4-908602f9a6f6" providerId="AD" clId="Web-{0D5FEA3E-D4F9-8C23-9232-84577E0F8E18}" dt="2023-03-28T03:03:05.122" v="288"/>
          <ac:spMkLst>
            <pc:docMk/>
            <pc:sldMk cId="2058129689" sldId="258"/>
            <ac:spMk id="2" creationId="{6CED32D8-E43F-5392-D34B-845AB14E39C9}"/>
          </ac:spMkLst>
        </pc:spChg>
        <pc:spChg chg="ord">
          <ac:chgData name="Laura Allen" userId="S::laura.allen@emerge.org.au::3491b557-e6d9-43d0-8fb4-908602f9a6f6" providerId="AD" clId="Web-{0D5FEA3E-D4F9-8C23-9232-84577E0F8E18}" dt="2023-03-28T03:03:05.122" v="288"/>
          <ac:spMkLst>
            <pc:docMk/>
            <pc:sldMk cId="2058129689" sldId="258"/>
            <ac:spMk id="4" creationId="{6F585951-9EF2-B4B2-5B9F-30292080F802}"/>
          </ac:spMkLst>
        </pc:spChg>
        <pc:spChg chg="mod">
          <ac:chgData name="Laura Allen" userId="S::laura.allen@emerge.org.au::3491b557-e6d9-43d0-8fb4-908602f9a6f6" providerId="AD" clId="Web-{0D5FEA3E-D4F9-8C23-9232-84577E0F8E18}" dt="2023-03-28T03:03:05.122" v="288"/>
          <ac:spMkLst>
            <pc:docMk/>
            <pc:sldMk cId="2058129689" sldId="258"/>
            <ac:spMk id="9" creationId="{2B4264E2-E256-B437-1600-801C3EF298E5}"/>
          </ac:spMkLst>
        </pc:spChg>
        <pc:spChg chg="add del">
          <ac:chgData name="Laura Allen" userId="S::laura.allen@emerge.org.au::3491b557-e6d9-43d0-8fb4-908602f9a6f6" providerId="AD" clId="Web-{0D5FEA3E-D4F9-8C23-9232-84577E0F8E18}" dt="2023-03-28T03:03:05.122" v="288"/>
          <ac:spMkLst>
            <pc:docMk/>
            <pc:sldMk cId="2058129689" sldId="258"/>
            <ac:spMk id="15" creationId="{5C8908E2-EE49-44D2-9428-A28D2312A8D5}"/>
          </ac:spMkLst>
        </pc:spChg>
        <pc:spChg chg="add del">
          <ac:chgData name="Laura Allen" userId="S::laura.allen@emerge.org.au::3491b557-e6d9-43d0-8fb4-908602f9a6f6" providerId="AD" clId="Web-{0D5FEA3E-D4F9-8C23-9232-84577E0F8E18}" dt="2023-03-28T03:03:05.122" v="288"/>
          <ac:spMkLst>
            <pc:docMk/>
            <pc:sldMk cId="2058129689" sldId="258"/>
            <ac:spMk id="21" creationId="{8B88B599-C539-4F18-A32A-40207EC6E21A}"/>
          </ac:spMkLst>
        </pc:spChg>
        <pc:spChg chg="add del">
          <ac:chgData name="Laura Allen" userId="S::laura.allen@emerge.org.au::3491b557-e6d9-43d0-8fb4-908602f9a6f6" providerId="AD" clId="Web-{0D5FEA3E-D4F9-8C23-9232-84577E0F8E18}" dt="2023-03-28T03:03:05.122" v="288"/>
          <ac:spMkLst>
            <pc:docMk/>
            <pc:sldMk cId="2058129689" sldId="258"/>
            <ac:spMk id="23" creationId="{ED888B23-07FA-482A-96DF-47E31AF1A603}"/>
          </ac:spMkLst>
        </pc:spChg>
        <pc:grpChg chg="add del">
          <ac:chgData name="Laura Allen" userId="S::laura.allen@emerge.org.au::3491b557-e6d9-43d0-8fb4-908602f9a6f6" providerId="AD" clId="Web-{0D5FEA3E-D4F9-8C23-9232-84577E0F8E18}" dt="2023-03-28T03:03:05.122" v="288"/>
          <ac:grpSpMkLst>
            <pc:docMk/>
            <pc:sldMk cId="2058129689" sldId="258"/>
            <ac:grpSpMk id="17" creationId="{B29018A0-5DE6-4CC9-AB25-675616AF7225}"/>
          </ac:grpSpMkLst>
        </pc:grpChg>
        <pc:picChg chg="mod">
          <ac:chgData name="Laura Allen" userId="S::laura.allen@emerge.org.au::3491b557-e6d9-43d0-8fb4-908602f9a6f6" providerId="AD" clId="Web-{0D5FEA3E-D4F9-8C23-9232-84577E0F8E18}" dt="2023-03-28T03:03:05.122" v="288"/>
          <ac:picMkLst>
            <pc:docMk/>
            <pc:sldMk cId="2058129689" sldId="258"/>
            <ac:picMk id="3" creationId="{290F2863-A758-E0F2-D702-F76307910ADF}"/>
          </ac:picMkLst>
        </pc:picChg>
        <pc:picChg chg="mod ord">
          <ac:chgData name="Laura Allen" userId="S::laura.allen@emerge.org.au::3491b557-e6d9-43d0-8fb4-908602f9a6f6" providerId="AD" clId="Web-{0D5FEA3E-D4F9-8C23-9232-84577E0F8E18}" dt="2023-03-28T03:03:05.122" v="288"/>
          <ac:picMkLst>
            <pc:docMk/>
            <pc:sldMk cId="2058129689" sldId="258"/>
            <ac:picMk id="6" creationId="{4E5A07E6-6F82-345F-8543-8FEF211333D6}"/>
          </ac:picMkLst>
        </pc:picChg>
      </pc:sldChg>
      <pc:sldChg chg="addSp delSp modSp mod ord setBg modClrScheme chgLayout">
        <pc:chgData name="Laura Allen" userId="S::laura.allen@emerge.org.au::3491b557-e6d9-43d0-8fb4-908602f9a6f6" providerId="AD" clId="Web-{0D5FEA3E-D4F9-8C23-9232-84577E0F8E18}" dt="2023-03-28T06:00:44.143" v="899" actId="1076"/>
        <pc:sldMkLst>
          <pc:docMk/>
          <pc:sldMk cId="1514709886" sldId="259"/>
        </pc:sldMkLst>
        <pc:spChg chg="del mod">
          <ac:chgData name="Laura Allen" userId="S::laura.allen@emerge.org.au::3491b557-e6d9-43d0-8fb4-908602f9a6f6" providerId="AD" clId="Web-{0D5FEA3E-D4F9-8C23-9232-84577E0F8E18}" dt="2023-03-28T01:49:20.360" v="57"/>
          <ac:spMkLst>
            <pc:docMk/>
            <pc:sldMk cId="1514709886" sldId="259"/>
            <ac:spMk id="3" creationId="{D4C69F67-8F3B-0FBB-6978-3D74906CD9A9}"/>
          </ac:spMkLst>
        </pc:spChg>
        <pc:spChg chg="del">
          <ac:chgData name="Laura Allen" userId="S::laura.allen@emerge.org.au::3491b557-e6d9-43d0-8fb4-908602f9a6f6" providerId="AD" clId="Web-{0D5FEA3E-D4F9-8C23-9232-84577E0F8E18}" dt="2023-03-28T01:49:21.938" v="58"/>
          <ac:spMkLst>
            <pc:docMk/>
            <pc:sldMk cId="1514709886" sldId="259"/>
            <ac:spMk id="5" creationId="{3FC6DE09-39FF-7300-F211-4C89CE9336B9}"/>
          </ac:spMkLst>
        </pc:spChg>
        <pc:spChg chg="mod ord">
          <ac:chgData name="Laura Allen" userId="S::laura.allen@emerge.org.au::3491b557-e6d9-43d0-8fb4-908602f9a6f6" providerId="AD" clId="Web-{0D5FEA3E-D4F9-8C23-9232-84577E0F8E18}" dt="2023-03-28T06:00:24.862" v="897" actId="1076"/>
          <ac:spMkLst>
            <pc:docMk/>
            <pc:sldMk cId="1514709886" sldId="259"/>
            <ac:spMk id="7" creationId="{68DDC3FE-FFC4-B8C3-1966-D0F88E628DBE}"/>
          </ac:spMkLst>
        </pc:spChg>
        <pc:spChg chg="del mod">
          <ac:chgData name="Laura Allen" userId="S::laura.allen@emerge.org.au::3491b557-e6d9-43d0-8fb4-908602f9a6f6" providerId="AD" clId="Web-{0D5FEA3E-D4F9-8C23-9232-84577E0F8E18}" dt="2023-03-28T01:43:54.085" v="21"/>
          <ac:spMkLst>
            <pc:docMk/>
            <pc:sldMk cId="1514709886" sldId="259"/>
            <ac:spMk id="8" creationId="{E9AC0B1D-6079-93BB-ABDA-E646F1DD276B}"/>
          </ac:spMkLst>
        </pc:spChg>
        <pc:spChg chg="del mod">
          <ac:chgData name="Laura Allen" userId="S::laura.allen@emerge.org.au::3491b557-e6d9-43d0-8fb4-908602f9a6f6" providerId="AD" clId="Web-{0D5FEA3E-D4F9-8C23-9232-84577E0F8E18}" dt="2023-03-28T02:55:32.024" v="203"/>
          <ac:spMkLst>
            <pc:docMk/>
            <pc:sldMk cId="1514709886" sldId="259"/>
            <ac:spMk id="9" creationId="{2B4264E2-E256-B437-1600-801C3EF298E5}"/>
          </ac:spMkLst>
        </pc:spChg>
        <pc:spChg chg="add del mod">
          <ac:chgData name="Laura Allen" userId="S::laura.allen@emerge.org.au::3491b557-e6d9-43d0-8fb4-908602f9a6f6" providerId="AD" clId="Web-{0D5FEA3E-D4F9-8C23-9232-84577E0F8E18}" dt="2023-03-28T01:46:05.916" v="33"/>
          <ac:spMkLst>
            <pc:docMk/>
            <pc:sldMk cId="1514709886" sldId="259"/>
            <ac:spMk id="11" creationId="{AAFBB32F-6DDE-4B0E-1F36-9D4FD14DDB9D}"/>
          </ac:spMkLst>
        </pc:spChg>
        <pc:spChg chg="del">
          <ac:chgData name="Laura Allen" userId="S::laura.allen@emerge.org.au::3491b557-e6d9-43d0-8fb4-908602f9a6f6" providerId="AD" clId="Web-{0D5FEA3E-D4F9-8C23-9232-84577E0F8E18}" dt="2023-03-28T01:52:22.255" v="82"/>
          <ac:spMkLst>
            <pc:docMk/>
            <pc:sldMk cId="1514709886" sldId="259"/>
            <ac:spMk id="12" creationId="{B7C6D3FD-9BE4-F6B8-3422-249F70A2B7A1}"/>
          </ac:spMkLst>
        </pc:spChg>
        <pc:spChg chg="add del mod">
          <ac:chgData name="Laura Allen" userId="S::laura.allen@emerge.org.au::3491b557-e6d9-43d0-8fb4-908602f9a6f6" providerId="AD" clId="Web-{0D5FEA3E-D4F9-8C23-9232-84577E0F8E18}" dt="2023-03-28T03:57:09.202" v="606"/>
          <ac:spMkLst>
            <pc:docMk/>
            <pc:sldMk cId="1514709886" sldId="259"/>
            <ac:spMk id="14" creationId="{C233C70F-E143-2E7B-BB25-E0834C475936}"/>
          </ac:spMkLst>
        </pc:spChg>
        <pc:spChg chg="add del mod">
          <ac:chgData name="Laura Allen" userId="S::laura.allen@emerge.org.au::3491b557-e6d9-43d0-8fb4-908602f9a6f6" providerId="AD" clId="Web-{0D5FEA3E-D4F9-8C23-9232-84577E0F8E18}" dt="2023-03-28T01:53:46.898" v="100"/>
          <ac:spMkLst>
            <pc:docMk/>
            <pc:sldMk cId="1514709886" sldId="259"/>
            <ac:spMk id="15" creationId="{E17221ED-F005-C2D1-CF84-901EE60EB556}"/>
          </ac:spMkLst>
        </pc:spChg>
        <pc:spChg chg="add del mod">
          <ac:chgData name="Laura Allen" userId="S::laura.allen@emerge.org.au::3491b557-e6d9-43d0-8fb4-908602f9a6f6" providerId="AD" clId="Web-{0D5FEA3E-D4F9-8C23-9232-84577E0F8E18}" dt="2023-03-28T01:56:41.106" v="137"/>
          <ac:spMkLst>
            <pc:docMk/>
            <pc:sldMk cId="1514709886" sldId="259"/>
            <ac:spMk id="16" creationId="{2F91B20F-FED6-F5EE-C012-075429235856}"/>
          </ac:spMkLst>
        </pc:spChg>
        <pc:spChg chg="add del">
          <ac:chgData name="Laura Allen" userId="S::laura.allen@emerge.org.au::3491b557-e6d9-43d0-8fb4-908602f9a6f6" providerId="AD" clId="Web-{0D5FEA3E-D4F9-8C23-9232-84577E0F8E18}" dt="2023-03-28T03:56:55.811" v="603"/>
          <ac:spMkLst>
            <pc:docMk/>
            <pc:sldMk cId="1514709886" sldId="259"/>
            <ac:spMk id="19" creationId="{C1B53AB1-10EE-4094-BAA1-C7C140976C0D}"/>
          </ac:spMkLst>
        </pc:spChg>
        <pc:spChg chg="add del">
          <ac:chgData name="Laura Allen" userId="S::laura.allen@emerge.org.au::3491b557-e6d9-43d0-8fb4-908602f9a6f6" providerId="AD" clId="Web-{0D5FEA3E-D4F9-8C23-9232-84577E0F8E18}" dt="2023-03-28T03:56:55.811" v="603"/>
          <ac:spMkLst>
            <pc:docMk/>
            <pc:sldMk cId="1514709886" sldId="259"/>
            <ac:spMk id="20" creationId="{C233C70F-E143-2E7B-BB25-E0834C475936}"/>
          </ac:spMkLst>
        </pc:spChg>
        <pc:spChg chg="add">
          <ac:chgData name="Laura Allen" userId="S::laura.allen@emerge.org.au::3491b557-e6d9-43d0-8fb4-908602f9a6f6" providerId="AD" clId="Web-{0D5FEA3E-D4F9-8C23-9232-84577E0F8E18}" dt="2023-03-28T05:59:37.751" v="889"/>
          <ac:spMkLst>
            <pc:docMk/>
            <pc:sldMk cId="1514709886" sldId="259"/>
            <ac:spMk id="26" creationId="{7FF47CB7-972F-479F-A36D-9E72D26EC8DA}"/>
          </ac:spMkLst>
        </pc:spChg>
        <pc:spChg chg="add">
          <ac:chgData name="Laura Allen" userId="S::laura.allen@emerge.org.au::3491b557-e6d9-43d0-8fb4-908602f9a6f6" providerId="AD" clId="Web-{0D5FEA3E-D4F9-8C23-9232-84577E0F8E18}" dt="2023-03-28T05:59:37.751" v="889"/>
          <ac:spMkLst>
            <pc:docMk/>
            <pc:sldMk cId="1514709886" sldId="259"/>
            <ac:spMk id="27" creationId="{0D153B68-5844-490D-8E67-F616D6D721CA}"/>
          </ac:spMkLst>
        </pc:spChg>
        <pc:spChg chg="add">
          <ac:chgData name="Laura Allen" userId="S::laura.allen@emerge.org.au::3491b557-e6d9-43d0-8fb4-908602f9a6f6" providerId="AD" clId="Web-{0D5FEA3E-D4F9-8C23-9232-84577E0F8E18}" dt="2023-03-28T05:59:37.751" v="889"/>
          <ac:spMkLst>
            <pc:docMk/>
            <pc:sldMk cId="1514709886" sldId="259"/>
            <ac:spMk id="28" creationId="{9A0D773F-7A7D-4DBB-9DEA-86BB8B8F4BC8}"/>
          </ac:spMkLst>
        </pc:spChg>
        <pc:spChg chg="add del">
          <ac:chgData name="Laura Allen" userId="S::laura.allen@emerge.org.au::3491b557-e6d9-43d0-8fb4-908602f9a6f6" providerId="AD" clId="Web-{0D5FEA3E-D4F9-8C23-9232-84577E0F8E18}" dt="2023-03-28T05:52:50.710" v="884"/>
          <ac:spMkLst>
            <pc:docMk/>
            <pc:sldMk cId="1514709886" sldId="259"/>
            <ac:spMk id="29" creationId="{D2B783EE-0239-4717-BBEA-8C9EAC61C824}"/>
          </ac:spMkLst>
        </pc:spChg>
        <pc:spChg chg="add del">
          <ac:chgData name="Laura Allen" userId="S::laura.allen@emerge.org.au::3491b557-e6d9-43d0-8fb4-908602f9a6f6" providerId="AD" clId="Web-{0D5FEA3E-D4F9-8C23-9232-84577E0F8E18}" dt="2023-03-28T05:52:50.710" v="884"/>
          <ac:spMkLst>
            <pc:docMk/>
            <pc:sldMk cId="1514709886" sldId="259"/>
            <ac:spMk id="31" creationId="{A7B99495-F43F-4D80-A44F-2CB4764EB90B}"/>
          </ac:spMkLst>
        </pc:spChg>
        <pc:spChg chg="add del">
          <ac:chgData name="Laura Allen" userId="S::laura.allen@emerge.org.au::3491b557-e6d9-43d0-8fb4-908602f9a6f6" providerId="AD" clId="Web-{0D5FEA3E-D4F9-8C23-9232-84577E0F8E18}" dt="2023-03-28T05:52:50.710" v="884"/>
          <ac:spMkLst>
            <pc:docMk/>
            <pc:sldMk cId="1514709886" sldId="259"/>
            <ac:spMk id="33" creationId="{70BEB1E7-2F88-40BC-B73D-42E5B6F80BFC}"/>
          </ac:spMkLst>
        </pc:spChg>
        <pc:spChg chg="add del">
          <ac:chgData name="Laura Allen" userId="S::laura.allen@emerge.org.au::3491b557-e6d9-43d0-8fb4-908602f9a6f6" providerId="AD" clId="Web-{0D5FEA3E-D4F9-8C23-9232-84577E0F8E18}" dt="2023-03-28T05:52:46.788" v="882"/>
          <ac:spMkLst>
            <pc:docMk/>
            <pc:sldMk cId="1514709886" sldId="259"/>
            <ac:spMk id="38" creationId="{D2B783EE-0239-4717-BBEA-8C9EAC61C824}"/>
          </ac:spMkLst>
        </pc:spChg>
        <pc:spChg chg="add del">
          <ac:chgData name="Laura Allen" userId="S::laura.allen@emerge.org.au::3491b557-e6d9-43d0-8fb4-908602f9a6f6" providerId="AD" clId="Web-{0D5FEA3E-D4F9-8C23-9232-84577E0F8E18}" dt="2023-03-28T05:52:46.788" v="882"/>
          <ac:spMkLst>
            <pc:docMk/>
            <pc:sldMk cId="1514709886" sldId="259"/>
            <ac:spMk id="40" creationId="{A7B99495-F43F-4D80-A44F-2CB4764EB90B}"/>
          </ac:spMkLst>
        </pc:spChg>
        <pc:spChg chg="add del">
          <ac:chgData name="Laura Allen" userId="S::laura.allen@emerge.org.au::3491b557-e6d9-43d0-8fb4-908602f9a6f6" providerId="AD" clId="Web-{0D5FEA3E-D4F9-8C23-9232-84577E0F8E18}" dt="2023-03-28T05:52:46.788" v="882"/>
          <ac:spMkLst>
            <pc:docMk/>
            <pc:sldMk cId="1514709886" sldId="259"/>
            <ac:spMk id="42" creationId="{70BEB1E7-2F88-40BC-B73D-42E5B6F80BFC}"/>
          </ac:spMkLst>
        </pc:spChg>
        <pc:grpChg chg="add mod">
          <ac:chgData name="Laura Allen" userId="S::laura.allen@emerge.org.au::3491b557-e6d9-43d0-8fb4-908602f9a6f6" providerId="AD" clId="Web-{0D5FEA3E-D4F9-8C23-9232-84577E0F8E18}" dt="2023-03-28T06:00:09.392" v="895" actId="1076"/>
          <ac:grpSpMkLst>
            <pc:docMk/>
            <pc:sldMk cId="1514709886" sldId="259"/>
            <ac:grpSpMk id="171" creationId="{7D1660C7-7D4C-818E-71F7-2850DB749398}"/>
          </ac:grpSpMkLst>
        </pc:grpChg>
        <pc:graphicFrameChg chg="add del">
          <ac:chgData name="Laura Allen" userId="S::laura.allen@emerge.org.au::3491b557-e6d9-43d0-8fb4-908602f9a6f6" providerId="AD" clId="Web-{0D5FEA3E-D4F9-8C23-9232-84577E0F8E18}" dt="2023-03-28T03:56:43.310" v="601"/>
          <ac:graphicFrameMkLst>
            <pc:docMk/>
            <pc:sldMk cId="1514709886" sldId="259"/>
            <ac:graphicFrameMk id="17" creationId="{35FEC6C9-9159-E3E9-023F-FE37E3281C4E}"/>
          </ac:graphicFrameMkLst>
        </pc:graphicFrameChg>
        <pc:graphicFrameChg chg="add del">
          <ac:chgData name="Laura Allen" userId="S::laura.allen@emerge.org.au::3491b557-e6d9-43d0-8fb4-908602f9a6f6" providerId="AD" clId="Web-{0D5FEA3E-D4F9-8C23-9232-84577E0F8E18}" dt="2023-03-28T03:57:09.186" v="605"/>
          <ac:graphicFrameMkLst>
            <pc:docMk/>
            <pc:sldMk cId="1514709886" sldId="259"/>
            <ac:graphicFrameMk id="22" creationId="{A452E4BB-A460-E04F-075F-4C3C72BACDFC}"/>
          </ac:graphicFrameMkLst>
        </pc:graphicFrameChg>
        <pc:graphicFrameChg chg="add mod modGraphic">
          <ac:chgData name="Laura Allen" userId="S::laura.allen@emerge.org.au::3491b557-e6d9-43d0-8fb4-908602f9a6f6" providerId="AD" clId="Web-{0D5FEA3E-D4F9-8C23-9232-84577E0F8E18}" dt="2023-03-28T06:00:17.330" v="896" actId="1076"/>
          <ac:graphicFrameMkLst>
            <pc:docMk/>
            <pc:sldMk cId="1514709886" sldId="259"/>
            <ac:graphicFrameMk id="24" creationId="{052D4AA2-1548-DFB0-6929-5BA8518D817E}"/>
          </ac:graphicFrameMkLst>
        </pc:graphicFrameChg>
        <pc:picChg chg="add del mod ord">
          <ac:chgData name="Laura Allen" userId="S::laura.allen@emerge.org.au::3491b557-e6d9-43d0-8fb4-908602f9a6f6" providerId="AD" clId="Web-{0D5FEA3E-D4F9-8C23-9232-84577E0F8E18}" dt="2023-03-28T05:59:12.641" v="887"/>
          <ac:picMkLst>
            <pc:docMk/>
            <pc:sldMk cId="1514709886" sldId="259"/>
            <ac:picMk id="3" creationId="{9A22A31D-981A-825C-3D42-A45E5AE68F4A}"/>
          </ac:picMkLst>
        </pc:picChg>
        <pc:picChg chg="add del mod">
          <ac:chgData name="Laura Allen" userId="S::laura.allen@emerge.org.au::3491b557-e6d9-43d0-8fb4-908602f9a6f6" providerId="AD" clId="Web-{0D5FEA3E-D4F9-8C23-9232-84577E0F8E18}" dt="2023-03-28T03:54:52.430" v="592"/>
          <ac:picMkLst>
            <pc:docMk/>
            <pc:sldMk cId="1514709886" sldId="259"/>
            <ac:picMk id="5" creationId="{A96039DF-CA48-AAC4-9B58-3C64C5FA5C10}"/>
          </ac:picMkLst>
        </pc:picChg>
        <pc:picChg chg="del mod">
          <ac:chgData name="Laura Allen" userId="S::laura.allen@emerge.org.au::3491b557-e6d9-43d0-8fb4-908602f9a6f6" providerId="AD" clId="Web-{0D5FEA3E-D4F9-8C23-9232-84577E0F8E18}" dt="2023-03-28T06:00:04.549" v="894"/>
          <ac:picMkLst>
            <pc:docMk/>
            <pc:sldMk cId="1514709886" sldId="259"/>
            <ac:picMk id="6" creationId="{4E5A07E6-6F82-345F-8543-8FEF211333D6}"/>
          </ac:picMkLst>
        </pc:picChg>
        <pc:picChg chg="del mod">
          <ac:chgData name="Laura Allen" userId="S::laura.allen@emerge.org.au::3491b557-e6d9-43d0-8fb4-908602f9a6f6" providerId="AD" clId="Web-{0D5FEA3E-D4F9-8C23-9232-84577E0F8E18}" dt="2023-03-28T06:00:02.658" v="893"/>
          <ac:picMkLst>
            <pc:docMk/>
            <pc:sldMk cId="1514709886" sldId="259"/>
            <ac:picMk id="10" creationId="{707ACC36-39A8-D0A5-D8DE-DFAA8CCA3F0E}"/>
          </ac:picMkLst>
        </pc:picChg>
        <pc:picChg chg="add mod">
          <ac:chgData name="Laura Allen" userId="S::laura.allen@emerge.org.au::3491b557-e6d9-43d0-8fb4-908602f9a6f6" providerId="AD" clId="Web-{0D5FEA3E-D4F9-8C23-9232-84577E0F8E18}" dt="2023-03-28T06:00:44.143" v="899" actId="1076"/>
          <ac:picMkLst>
            <pc:docMk/>
            <pc:sldMk cId="1514709886" sldId="259"/>
            <ac:picMk id="178" creationId="{E2108AC8-4D38-574E-1270-D33F1615602E}"/>
          </ac:picMkLst>
        </pc:picChg>
      </pc:sldChg>
      <pc:sldChg chg="mod modClrScheme chgLayout">
        <pc:chgData name="Laura Allen" userId="S::laura.allen@emerge.org.au::3491b557-e6d9-43d0-8fb4-908602f9a6f6" providerId="AD" clId="Web-{0D5FEA3E-D4F9-8C23-9232-84577E0F8E18}" dt="2023-03-28T03:03:49.234" v="290"/>
        <pc:sldMkLst>
          <pc:docMk/>
          <pc:sldMk cId="479880870" sldId="261"/>
        </pc:sldMkLst>
      </pc:sldChg>
      <pc:sldChg chg="mod modClrScheme chgLayout">
        <pc:chgData name="Laura Allen" userId="S::laura.allen@emerge.org.au::3491b557-e6d9-43d0-8fb4-908602f9a6f6" providerId="AD" clId="Web-{0D5FEA3E-D4F9-8C23-9232-84577E0F8E18}" dt="2023-03-28T03:03:49.234" v="290"/>
        <pc:sldMkLst>
          <pc:docMk/>
          <pc:sldMk cId="2959783803" sldId="262"/>
        </pc:sldMkLst>
      </pc:sldChg>
      <pc:sldChg chg="mod modClrScheme chgLayout">
        <pc:chgData name="Laura Allen" userId="S::laura.allen@emerge.org.au::3491b557-e6d9-43d0-8fb4-908602f9a6f6" providerId="AD" clId="Web-{0D5FEA3E-D4F9-8C23-9232-84577E0F8E18}" dt="2023-03-28T03:03:49.234" v="290"/>
        <pc:sldMkLst>
          <pc:docMk/>
          <pc:sldMk cId="1589286340" sldId="263"/>
        </pc:sldMkLst>
      </pc:sldChg>
      <pc:sldChg chg="addSp delSp modSp mod ord setBg modClrScheme chgLayout modNotes">
        <pc:chgData name="Laura Allen" userId="S::laura.allen@emerge.org.au::3491b557-e6d9-43d0-8fb4-908602f9a6f6" providerId="AD" clId="Web-{0D5FEA3E-D4F9-8C23-9232-84577E0F8E18}" dt="2023-03-28T06:11:12.190" v="983" actId="1076"/>
        <pc:sldMkLst>
          <pc:docMk/>
          <pc:sldMk cId="1823697358" sldId="274"/>
        </pc:sldMkLst>
        <pc:spChg chg="mod">
          <ac:chgData name="Laura Allen" userId="S::laura.allen@emerge.org.au::3491b557-e6d9-43d0-8fb4-908602f9a6f6" providerId="AD" clId="Web-{0D5FEA3E-D4F9-8C23-9232-84577E0F8E18}" dt="2023-03-28T06:07:56.982" v="948" actId="1076"/>
          <ac:spMkLst>
            <pc:docMk/>
            <pc:sldMk cId="1823697358" sldId="274"/>
            <ac:spMk id="3" creationId="{40ED38FC-BDF5-1AE5-1468-560F8A9EB0A1}"/>
          </ac:spMkLst>
        </pc:spChg>
        <pc:spChg chg="add mod">
          <ac:chgData name="Laura Allen" userId="S::laura.allen@emerge.org.au::3491b557-e6d9-43d0-8fb4-908602f9a6f6" providerId="AD" clId="Web-{0D5FEA3E-D4F9-8C23-9232-84577E0F8E18}" dt="2023-03-28T06:11:12.190" v="983" actId="1076"/>
          <ac:spMkLst>
            <pc:docMk/>
            <pc:sldMk cId="1823697358" sldId="274"/>
            <ac:spMk id="4" creationId="{1EC4ECF4-84E2-783C-F65D-FA4498C318AE}"/>
          </ac:spMkLst>
        </pc:spChg>
        <pc:spChg chg="del mod">
          <ac:chgData name="Laura Allen" userId="S::laura.allen@emerge.org.au::3491b557-e6d9-43d0-8fb4-908602f9a6f6" providerId="AD" clId="Web-{0D5FEA3E-D4F9-8C23-9232-84577E0F8E18}" dt="2023-03-28T01:54:24.603" v="111"/>
          <ac:spMkLst>
            <pc:docMk/>
            <pc:sldMk cId="1823697358" sldId="274"/>
            <ac:spMk id="4" creationId="{C7666D9A-DB5F-1F4A-BB96-EC55F1D3D800}"/>
          </ac:spMkLst>
        </pc:spChg>
        <pc:spChg chg="mod">
          <ac:chgData name="Laura Allen" userId="S::laura.allen@emerge.org.au::3491b557-e6d9-43d0-8fb4-908602f9a6f6" providerId="AD" clId="Web-{0D5FEA3E-D4F9-8C23-9232-84577E0F8E18}" dt="2023-03-28T06:08:09.967" v="950" actId="1076"/>
          <ac:spMkLst>
            <pc:docMk/>
            <pc:sldMk cId="1823697358" sldId="274"/>
            <ac:spMk id="7" creationId="{F2E232B7-E9BB-FCFC-BF90-D9DA279EE216}"/>
          </ac:spMkLst>
        </pc:spChg>
        <pc:spChg chg="del mod">
          <ac:chgData name="Laura Allen" userId="S::laura.allen@emerge.org.au::3491b557-e6d9-43d0-8fb4-908602f9a6f6" providerId="AD" clId="Web-{0D5FEA3E-D4F9-8C23-9232-84577E0F8E18}" dt="2023-03-28T01:49:38.954" v="62"/>
          <ac:spMkLst>
            <pc:docMk/>
            <pc:sldMk cId="1823697358" sldId="274"/>
            <ac:spMk id="8" creationId="{7C974EE1-1081-0A61-DE77-5C88D4E766BD}"/>
          </ac:spMkLst>
        </pc:spChg>
        <pc:spChg chg="add mod ord">
          <ac:chgData name="Laura Allen" userId="S::laura.allen@emerge.org.au::3491b557-e6d9-43d0-8fb4-908602f9a6f6" providerId="AD" clId="Web-{0D5FEA3E-D4F9-8C23-9232-84577E0F8E18}" dt="2023-03-28T06:10:31.720" v="974" actId="1076"/>
          <ac:spMkLst>
            <pc:docMk/>
            <pc:sldMk cId="1823697358" sldId="274"/>
            <ac:spMk id="9" creationId="{22722602-138E-8325-AB77-8FC1EA0C60FD}"/>
          </ac:spMkLst>
        </pc:spChg>
        <pc:spChg chg="mod">
          <ac:chgData name="Laura Allen" userId="S::laura.allen@emerge.org.au::3491b557-e6d9-43d0-8fb4-908602f9a6f6" providerId="AD" clId="Web-{0D5FEA3E-D4F9-8C23-9232-84577E0F8E18}" dt="2023-03-28T06:10:40.564" v="975" actId="1076"/>
          <ac:spMkLst>
            <pc:docMk/>
            <pc:sldMk cId="1823697358" sldId="274"/>
            <ac:spMk id="10" creationId="{AC8901FB-1075-E0CF-CC63-0D9E6B80BB55}"/>
          </ac:spMkLst>
        </pc:spChg>
        <pc:spChg chg="add del mod">
          <ac:chgData name="Laura Allen" userId="S::laura.allen@emerge.org.au::3491b557-e6d9-43d0-8fb4-908602f9a6f6" providerId="AD" clId="Web-{0D5FEA3E-D4F9-8C23-9232-84577E0F8E18}" dt="2023-03-28T01:54:34.634" v="113"/>
          <ac:spMkLst>
            <pc:docMk/>
            <pc:sldMk cId="1823697358" sldId="274"/>
            <ac:spMk id="12" creationId="{A67A2631-F8FE-B8EB-EFC1-0BF7A0691F11}"/>
          </ac:spMkLst>
        </pc:spChg>
        <pc:spChg chg="del">
          <ac:chgData name="Laura Allen" userId="S::laura.allen@emerge.org.au::3491b557-e6d9-43d0-8fb4-908602f9a6f6" providerId="AD" clId="Web-{0D5FEA3E-D4F9-8C23-9232-84577E0F8E18}" dt="2023-03-28T01:54:36.681" v="114"/>
          <ac:spMkLst>
            <pc:docMk/>
            <pc:sldMk cId="1823697358" sldId="274"/>
            <ac:spMk id="15" creationId="{0B92665E-CE8F-F7BA-275D-85EA153C0DD0}"/>
          </ac:spMkLst>
        </pc:spChg>
        <pc:spChg chg="add del">
          <ac:chgData name="Laura Allen" userId="S::laura.allen@emerge.org.au::3491b557-e6d9-43d0-8fb4-908602f9a6f6" providerId="AD" clId="Web-{0D5FEA3E-D4F9-8C23-9232-84577E0F8E18}" dt="2023-03-28T03:51:41.734" v="586"/>
          <ac:spMkLst>
            <pc:docMk/>
            <pc:sldMk cId="1823697358" sldId="274"/>
            <ac:spMk id="22" creationId="{23E547B5-89CF-4EC0-96DE-25771AED0799}"/>
          </ac:spMkLst>
        </pc:spChg>
        <pc:spChg chg="add del">
          <ac:chgData name="Laura Allen" userId="S::laura.allen@emerge.org.au::3491b557-e6d9-43d0-8fb4-908602f9a6f6" providerId="AD" clId="Web-{0D5FEA3E-D4F9-8C23-9232-84577E0F8E18}" dt="2023-03-28T03:51:41.734" v="586"/>
          <ac:spMkLst>
            <pc:docMk/>
            <pc:sldMk cId="1823697358" sldId="274"/>
            <ac:spMk id="24" creationId="{3F0B8CEB-8279-4E5E-A0CE-1FC9F71736F2}"/>
          </ac:spMkLst>
        </pc:spChg>
        <pc:spChg chg="add del">
          <ac:chgData name="Laura Allen" userId="S::laura.allen@emerge.org.au::3491b557-e6d9-43d0-8fb4-908602f9a6f6" providerId="AD" clId="Web-{0D5FEA3E-D4F9-8C23-9232-84577E0F8E18}" dt="2023-03-28T06:08:57.530" v="963"/>
          <ac:spMkLst>
            <pc:docMk/>
            <pc:sldMk cId="1823697358" sldId="274"/>
            <ac:spMk id="26" creationId="{22587ECF-85E9-4393-9D87-8EB6F3F6C208}"/>
          </ac:spMkLst>
        </pc:spChg>
        <pc:spChg chg="add del">
          <ac:chgData name="Laura Allen" userId="S::laura.allen@emerge.org.au::3491b557-e6d9-43d0-8fb4-908602f9a6f6" providerId="AD" clId="Web-{0D5FEA3E-D4F9-8C23-9232-84577E0F8E18}" dt="2023-03-28T06:08:36.546" v="954"/>
          <ac:spMkLst>
            <pc:docMk/>
            <pc:sldMk cId="1823697358" sldId="274"/>
            <ac:spMk id="31" creationId="{F13C74B1-5B17-4795-BED0-7140497B445A}"/>
          </ac:spMkLst>
        </pc:spChg>
        <pc:spChg chg="add del">
          <ac:chgData name="Laura Allen" userId="S::laura.allen@emerge.org.au::3491b557-e6d9-43d0-8fb4-908602f9a6f6" providerId="AD" clId="Web-{0D5FEA3E-D4F9-8C23-9232-84577E0F8E18}" dt="2023-03-28T06:08:36.546" v="954"/>
          <ac:spMkLst>
            <pc:docMk/>
            <pc:sldMk cId="1823697358" sldId="274"/>
            <ac:spMk id="33" creationId="{D4974D33-8DC5-464E-8C6D-BE58F0669C17}"/>
          </ac:spMkLst>
        </pc:spChg>
        <pc:spChg chg="add del">
          <ac:chgData name="Laura Allen" userId="S::laura.allen@emerge.org.au::3491b557-e6d9-43d0-8fb4-908602f9a6f6" providerId="AD" clId="Web-{0D5FEA3E-D4F9-8C23-9232-84577E0F8E18}" dt="2023-03-28T06:08:45.046" v="956"/>
          <ac:spMkLst>
            <pc:docMk/>
            <pc:sldMk cId="1823697358" sldId="274"/>
            <ac:spMk id="35" creationId="{04812C46-200A-4DEB-A05E-3ED6C68C2387}"/>
          </ac:spMkLst>
        </pc:spChg>
        <pc:spChg chg="add del">
          <ac:chgData name="Laura Allen" userId="S::laura.allen@emerge.org.au::3491b557-e6d9-43d0-8fb4-908602f9a6f6" providerId="AD" clId="Web-{0D5FEA3E-D4F9-8C23-9232-84577E0F8E18}" dt="2023-03-28T06:08:45.046" v="956"/>
          <ac:spMkLst>
            <pc:docMk/>
            <pc:sldMk cId="1823697358" sldId="274"/>
            <ac:spMk id="36" creationId="{D1EA859B-E555-4109-94F3-6700E046E008}"/>
          </ac:spMkLst>
        </pc:spChg>
        <pc:spChg chg="add del">
          <ac:chgData name="Laura Allen" userId="S::laura.allen@emerge.org.au::3491b557-e6d9-43d0-8fb4-908602f9a6f6" providerId="AD" clId="Web-{0D5FEA3E-D4F9-8C23-9232-84577E0F8E18}" dt="2023-03-28T06:08:52.015" v="960"/>
          <ac:spMkLst>
            <pc:docMk/>
            <pc:sldMk cId="1823697358" sldId="274"/>
            <ac:spMk id="37" creationId="{3873B707-463F-40B0-8227-E8CC6C67EB25}"/>
          </ac:spMkLst>
        </pc:spChg>
        <pc:spChg chg="add del">
          <ac:chgData name="Laura Allen" userId="S::laura.allen@emerge.org.au::3491b557-e6d9-43d0-8fb4-908602f9a6f6" providerId="AD" clId="Web-{0D5FEA3E-D4F9-8C23-9232-84577E0F8E18}" dt="2023-03-28T06:08:48.358" v="958"/>
          <ac:spMkLst>
            <pc:docMk/>
            <pc:sldMk cId="1823697358" sldId="274"/>
            <ac:spMk id="38" creationId="{3AFE8227-C443-417B-BA91-520EB1EF4559}"/>
          </ac:spMkLst>
        </pc:spChg>
        <pc:spChg chg="add del">
          <ac:chgData name="Laura Allen" userId="S::laura.allen@emerge.org.au::3491b557-e6d9-43d0-8fb4-908602f9a6f6" providerId="AD" clId="Web-{0D5FEA3E-D4F9-8C23-9232-84577E0F8E18}" dt="2023-03-28T06:08:48.358" v="958"/>
          <ac:spMkLst>
            <pc:docMk/>
            <pc:sldMk cId="1823697358" sldId="274"/>
            <ac:spMk id="39" creationId="{907741FC-B544-4A6E-B831-6789D042333D}"/>
          </ac:spMkLst>
        </pc:spChg>
        <pc:spChg chg="add del">
          <ac:chgData name="Laura Allen" userId="S::laura.allen@emerge.org.au::3491b557-e6d9-43d0-8fb4-908602f9a6f6" providerId="AD" clId="Web-{0D5FEA3E-D4F9-8C23-9232-84577E0F8E18}" dt="2023-03-28T06:08:48.358" v="958"/>
          <ac:spMkLst>
            <pc:docMk/>
            <pc:sldMk cId="1823697358" sldId="274"/>
            <ac:spMk id="40" creationId="{3F0BE7ED-7814-4273-B18A-F26CC0380380}"/>
          </ac:spMkLst>
        </pc:spChg>
        <pc:spChg chg="add del">
          <ac:chgData name="Laura Allen" userId="S::laura.allen@emerge.org.au::3491b557-e6d9-43d0-8fb4-908602f9a6f6" providerId="AD" clId="Web-{0D5FEA3E-D4F9-8C23-9232-84577E0F8E18}" dt="2023-03-28T06:08:52.015" v="960"/>
          <ac:spMkLst>
            <pc:docMk/>
            <pc:sldMk cId="1823697358" sldId="274"/>
            <ac:spMk id="41" creationId="{19C9EAEA-39D0-4B0E-A0EB-51E7B26740B1}"/>
          </ac:spMkLst>
        </pc:spChg>
        <pc:spChg chg="add del">
          <ac:chgData name="Laura Allen" userId="S::laura.allen@emerge.org.au::3491b557-e6d9-43d0-8fb4-908602f9a6f6" providerId="AD" clId="Web-{0D5FEA3E-D4F9-8C23-9232-84577E0F8E18}" dt="2023-03-28T06:08:52.015" v="960"/>
          <ac:spMkLst>
            <pc:docMk/>
            <pc:sldMk cId="1823697358" sldId="274"/>
            <ac:spMk id="42" creationId="{201CC55D-ED54-4C5C-95E6-10947BD1103B}"/>
          </ac:spMkLst>
        </pc:spChg>
        <pc:spChg chg="add del">
          <ac:chgData name="Laura Allen" userId="S::laura.allen@emerge.org.au::3491b557-e6d9-43d0-8fb4-908602f9a6f6" providerId="AD" clId="Web-{0D5FEA3E-D4F9-8C23-9232-84577E0F8E18}" dt="2023-03-28T06:08:52.015" v="960"/>
          <ac:spMkLst>
            <pc:docMk/>
            <pc:sldMk cId="1823697358" sldId="274"/>
            <ac:spMk id="45" creationId="{C13237C8-E62C-4F0D-A318-BD6FB6C2D138}"/>
          </ac:spMkLst>
        </pc:spChg>
        <pc:spChg chg="add del">
          <ac:chgData name="Laura Allen" userId="S::laura.allen@emerge.org.au::3491b557-e6d9-43d0-8fb4-908602f9a6f6" providerId="AD" clId="Web-{0D5FEA3E-D4F9-8C23-9232-84577E0F8E18}" dt="2023-03-28T06:08:57.515" v="962"/>
          <ac:spMkLst>
            <pc:docMk/>
            <pc:sldMk cId="1823697358" sldId="274"/>
            <ac:spMk id="47" creationId="{79BB35BC-D5C2-4C8B-A22A-A71E6191913B}"/>
          </ac:spMkLst>
        </pc:spChg>
        <pc:spChg chg="add">
          <ac:chgData name="Laura Allen" userId="S::laura.allen@emerge.org.au::3491b557-e6d9-43d0-8fb4-908602f9a6f6" providerId="AD" clId="Web-{0D5FEA3E-D4F9-8C23-9232-84577E0F8E18}" dt="2023-03-28T06:08:57.530" v="963"/>
          <ac:spMkLst>
            <pc:docMk/>
            <pc:sldMk cId="1823697358" sldId="274"/>
            <ac:spMk id="49" creationId="{131BAD53-4E89-4F62-BBB7-26359763ED39}"/>
          </ac:spMkLst>
        </pc:spChg>
        <pc:spChg chg="add">
          <ac:chgData name="Laura Allen" userId="S::laura.allen@emerge.org.au::3491b557-e6d9-43d0-8fb4-908602f9a6f6" providerId="AD" clId="Web-{0D5FEA3E-D4F9-8C23-9232-84577E0F8E18}" dt="2023-03-28T06:08:57.530" v="963"/>
          <ac:spMkLst>
            <pc:docMk/>
            <pc:sldMk cId="1823697358" sldId="274"/>
            <ac:spMk id="50" creationId="{62756DA2-40EB-4C6F-B962-5822FFB54FB6}"/>
          </ac:spMkLst>
        </pc:spChg>
        <pc:grpChg chg="ord">
          <ac:chgData name="Laura Allen" userId="S::laura.allen@emerge.org.au::3491b557-e6d9-43d0-8fb4-908602f9a6f6" providerId="AD" clId="Web-{0D5FEA3E-D4F9-8C23-9232-84577E0F8E18}" dt="2023-03-28T03:51:41.750" v="587"/>
          <ac:grpSpMkLst>
            <pc:docMk/>
            <pc:sldMk cId="1823697358" sldId="274"/>
            <ac:grpSpMk id="2" creationId="{CAE04B5B-F03A-8861-1CBA-1B8E4DB24D6F}"/>
          </ac:grpSpMkLst>
        </pc:grpChg>
        <pc:grpChg chg="add del">
          <ac:chgData name="Laura Allen" userId="S::laura.allen@emerge.org.au::3491b557-e6d9-43d0-8fb4-908602f9a6f6" providerId="AD" clId="Web-{0D5FEA3E-D4F9-8C23-9232-84577E0F8E18}" dt="2023-03-28T06:08:52.015" v="960"/>
          <ac:grpSpMkLst>
            <pc:docMk/>
            <pc:sldMk cId="1823697358" sldId="274"/>
            <ac:grpSpMk id="43" creationId="{1DE889C7-FAD6-4397-98E2-05D503484459}"/>
          </ac:grpSpMkLst>
        </pc:grpChg>
        <pc:picChg chg="mod ord">
          <ac:chgData name="Laura Allen" userId="S::laura.allen@emerge.org.au::3491b557-e6d9-43d0-8fb4-908602f9a6f6" providerId="AD" clId="Web-{0D5FEA3E-D4F9-8C23-9232-84577E0F8E18}" dt="2023-03-28T06:08:57.530" v="963"/>
          <ac:picMkLst>
            <pc:docMk/>
            <pc:sldMk cId="1823697358" sldId="274"/>
            <ac:picMk id="17" creationId="{C5312FB8-E9F0-BEEB-DEBC-E306767E219A}"/>
          </ac:picMkLst>
        </pc:picChg>
      </pc:sldChg>
      <pc:sldChg chg="modSp mod ord modClrScheme chgLayout">
        <pc:chgData name="Laura Allen" userId="S::laura.allen@emerge.org.au::3491b557-e6d9-43d0-8fb4-908602f9a6f6" providerId="AD" clId="Web-{0D5FEA3E-D4F9-8C23-9232-84577E0F8E18}" dt="2023-03-28T03:10:07.688" v="339"/>
        <pc:sldMkLst>
          <pc:docMk/>
          <pc:sldMk cId="2302122455" sldId="279"/>
        </pc:sldMkLst>
        <pc:spChg chg="mod ord">
          <ac:chgData name="Laura Allen" userId="S::laura.allen@emerge.org.au::3491b557-e6d9-43d0-8fb4-908602f9a6f6" providerId="AD" clId="Web-{0D5FEA3E-D4F9-8C23-9232-84577E0F8E18}" dt="2023-03-28T03:03:49.234" v="290"/>
          <ac:spMkLst>
            <pc:docMk/>
            <pc:sldMk cId="2302122455" sldId="279"/>
            <ac:spMk id="4" creationId="{C67478FB-19A7-C860-297F-140A7CB8C5C4}"/>
          </ac:spMkLst>
        </pc:spChg>
        <pc:spChg chg="mod">
          <ac:chgData name="Laura Allen" userId="S::laura.allen@emerge.org.au::3491b557-e6d9-43d0-8fb4-908602f9a6f6" providerId="AD" clId="Web-{0D5FEA3E-D4F9-8C23-9232-84577E0F8E18}" dt="2023-03-28T01:42:39.161" v="7" actId="20577"/>
          <ac:spMkLst>
            <pc:docMk/>
            <pc:sldMk cId="2302122455" sldId="279"/>
            <ac:spMk id="8" creationId="{DE661DD1-60C2-0808-93F0-70659B05ED71}"/>
          </ac:spMkLst>
        </pc:spChg>
      </pc:sldChg>
      <pc:sldChg chg="modSp mod ord modClrScheme chgLayout">
        <pc:chgData name="Laura Allen" userId="S::laura.allen@emerge.org.au::3491b557-e6d9-43d0-8fb4-908602f9a6f6" providerId="AD" clId="Web-{0D5FEA3E-D4F9-8C23-9232-84577E0F8E18}" dt="2023-03-28T06:05:32.103" v="941" actId="20577"/>
        <pc:sldMkLst>
          <pc:docMk/>
          <pc:sldMk cId="2254349957" sldId="307"/>
        </pc:sldMkLst>
        <pc:spChg chg="mod ord">
          <ac:chgData name="Laura Allen" userId="S::laura.allen@emerge.org.au::3491b557-e6d9-43d0-8fb4-908602f9a6f6" providerId="AD" clId="Web-{0D5FEA3E-D4F9-8C23-9232-84577E0F8E18}" dt="2023-03-28T06:05:32.103" v="941" actId="20577"/>
          <ac:spMkLst>
            <pc:docMk/>
            <pc:sldMk cId="2254349957" sldId="307"/>
            <ac:spMk id="4" creationId="{C67478FB-19A7-C860-297F-140A7CB8C5C4}"/>
          </ac:spMkLst>
        </pc:spChg>
        <pc:spChg chg="mod">
          <ac:chgData name="Laura Allen" userId="S::laura.allen@emerge.org.au::3491b557-e6d9-43d0-8fb4-908602f9a6f6" providerId="AD" clId="Web-{0D5FEA3E-D4F9-8C23-9232-84577E0F8E18}" dt="2023-03-28T06:05:18.166" v="935" actId="20577"/>
          <ac:spMkLst>
            <pc:docMk/>
            <pc:sldMk cId="2254349957" sldId="307"/>
            <ac:spMk id="5" creationId="{C193B715-F460-FB87-B449-86BB883007CB}"/>
          </ac:spMkLst>
        </pc:spChg>
        <pc:spChg chg="mod">
          <ac:chgData name="Laura Allen" userId="S::laura.allen@emerge.org.au::3491b557-e6d9-43d0-8fb4-908602f9a6f6" providerId="AD" clId="Web-{0D5FEA3E-D4F9-8C23-9232-84577E0F8E18}" dt="2023-03-28T04:07:08.572" v="698" actId="20577"/>
          <ac:spMkLst>
            <pc:docMk/>
            <pc:sldMk cId="2254349957" sldId="307"/>
            <ac:spMk id="7" creationId="{3F146F07-0566-3763-EDBA-2F3D34C9236D}"/>
          </ac:spMkLst>
        </pc:spChg>
        <pc:spChg chg="mod">
          <ac:chgData name="Laura Allen" userId="S::laura.allen@emerge.org.au::3491b557-e6d9-43d0-8fb4-908602f9a6f6" providerId="AD" clId="Web-{0D5FEA3E-D4F9-8C23-9232-84577E0F8E18}" dt="2023-03-28T02:51:13.294" v="161" actId="1076"/>
          <ac:spMkLst>
            <pc:docMk/>
            <pc:sldMk cId="2254349957" sldId="307"/>
            <ac:spMk id="8" creationId="{DE661DD1-60C2-0808-93F0-70659B05ED71}"/>
          </ac:spMkLst>
        </pc:spChg>
      </pc:sldChg>
      <pc:sldChg chg="modSp mod modClrScheme chgLayout">
        <pc:chgData name="Laura Allen" userId="S::laura.allen@emerge.org.au::3491b557-e6d9-43d0-8fb4-908602f9a6f6" providerId="AD" clId="Web-{0D5FEA3E-D4F9-8C23-9232-84577E0F8E18}" dt="2023-03-28T03:12:19.975" v="365" actId="20577"/>
        <pc:sldMkLst>
          <pc:docMk/>
          <pc:sldMk cId="2423470168" sldId="308"/>
        </pc:sldMkLst>
        <pc:spChg chg="mod">
          <ac:chgData name="Laura Allen" userId="S::laura.allen@emerge.org.au::3491b557-e6d9-43d0-8fb4-908602f9a6f6" providerId="AD" clId="Web-{0D5FEA3E-D4F9-8C23-9232-84577E0F8E18}" dt="2023-03-28T03:12:19.975" v="365" actId="20577"/>
          <ac:spMkLst>
            <pc:docMk/>
            <pc:sldMk cId="2423470168" sldId="308"/>
            <ac:spMk id="2" creationId="{D6C2D497-C232-D0BF-718E-FFB52427ACAC}"/>
          </ac:spMkLst>
        </pc:spChg>
        <pc:spChg chg="mod ord">
          <ac:chgData name="Laura Allen" userId="S::laura.allen@emerge.org.au::3491b557-e6d9-43d0-8fb4-908602f9a6f6" providerId="AD" clId="Web-{0D5FEA3E-D4F9-8C23-9232-84577E0F8E18}" dt="2023-03-28T03:03:49.234" v="290"/>
          <ac:spMkLst>
            <pc:docMk/>
            <pc:sldMk cId="2423470168" sldId="308"/>
            <ac:spMk id="4" creationId="{C67478FB-19A7-C860-297F-140A7CB8C5C4}"/>
          </ac:spMkLst>
        </pc:spChg>
      </pc:sldChg>
      <pc:sldChg chg="addSp delSp modSp mod modClrScheme chgLayout modNotes">
        <pc:chgData name="Laura Allen" userId="S::laura.allen@emerge.org.au::3491b557-e6d9-43d0-8fb4-908602f9a6f6" providerId="AD" clId="Web-{0D5FEA3E-D4F9-8C23-9232-84577E0F8E18}" dt="2023-03-28T04:33:29.812" v="807"/>
        <pc:sldMkLst>
          <pc:docMk/>
          <pc:sldMk cId="2915802179" sldId="309"/>
        </pc:sldMkLst>
        <pc:spChg chg="add mod">
          <ac:chgData name="Laura Allen" userId="S::laura.allen@emerge.org.au::3491b557-e6d9-43d0-8fb4-908602f9a6f6" providerId="AD" clId="Web-{0D5FEA3E-D4F9-8C23-9232-84577E0F8E18}" dt="2023-03-28T04:28:25.283" v="782" actId="1076"/>
          <ac:spMkLst>
            <pc:docMk/>
            <pc:sldMk cId="2915802179" sldId="309"/>
            <ac:spMk id="2" creationId="{A7D8B6EA-2462-C142-5F6F-B4455469640F}"/>
          </ac:spMkLst>
        </pc:spChg>
        <pc:spChg chg="add mod">
          <ac:chgData name="Laura Allen" userId="S::laura.allen@emerge.org.au::3491b557-e6d9-43d0-8fb4-908602f9a6f6" providerId="AD" clId="Web-{0D5FEA3E-D4F9-8C23-9232-84577E0F8E18}" dt="2023-03-28T04:31:33.916" v="795" actId="20577"/>
          <ac:spMkLst>
            <pc:docMk/>
            <pc:sldMk cId="2915802179" sldId="309"/>
            <ac:spMk id="5" creationId="{DE0881C5-8608-CC58-5C1C-E806078C5ADC}"/>
          </ac:spMkLst>
        </pc:spChg>
        <pc:spChg chg="del mod">
          <ac:chgData name="Laura Allen" userId="S::laura.allen@emerge.org.au::3491b557-e6d9-43d0-8fb4-908602f9a6f6" providerId="AD" clId="Web-{0D5FEA3E-D4F9-8C23-9232-84577E0F8E18}" dt="2023-03-28T04:25:28.838" v="719"/>
          <ac:spMkLst>
            <pc:docMk/>
            <pc:sldMk cId="2915802179" sldId="309"/>
            <ac:spMk id="7" creationId="{FCD5731B-B61B-92C5-B513-E4A26B10F745}"/>
          </ac:spMkLst>
        </pc:spChg>
        <pc:spChg chg="mod">
          <ac:chgData name="Laura Allen" userId="S::laura.allen@emerge.org.au::3491b557-e6d9-43d0-8fb4-908602f9a6f6" providerId="AD" clId="Web-{0D5FEA3E-D4F9-8C23-9232-84577E0F8E18}" dt="2023-03-28T04:31:41.979" v="796" actId="1076"/>
          <ac:spMkLst>
            <pc:docMk/>
            <pc:sldMk cId="2915802179" sldId="309"/>
            <ac:spMk id="8" creationId="{DE661DD1-60C2-0808-93F0-70659B05ED71}"/>
          </ac:spMkLst>
        </pc:spChg>
        <pc:graphicFrameChg chg="add mod modGraphic">
          <ac:chgData name="Laura Allen" userId="S::laura.allen@emerge.org.au::3491b557-e6d9-43d0-8fb4-908602f9a6f6" providerId="AD" clId="Web-{0D5FEA3E-D4F9-8C23-9232-84577E0F8E18}" dt="2023-03-28T04:31:16.931" v="789" actId="1076"/>
          <ac:graphicFrameMkLst>
            <pc:docMk/>
            <pc:sldMk cId="2915802179" sldId="309"/>
            <ac:graphicFrameMk id="4" creationId="{681E5C08-61E0-7EEF-B8A6-76472632F522}"/>
          </ac:graphicFrameMkLst>
        </pc:graphicFrameChg>
      </pc:sldChg>
      <pc:sldChg chg="addSp delSp modSp mod setBg modClrScheme chgLayout modNotes">
        <pc:chgData name="Laura Allen" userId="S::laura.allen@emerge.org.au::3491b557-e6d9-43d0-8fb4-908602f9a6f6" providerId="AD" clId="Web-{0D5FEA3E-D4F9-8C23-9232-84577E0F8E18}" dt="2023-03-28T05:50:44.222" v="878" actId="20577"/>
        <pc:sldMkLst>
          <pc:docMk/>
          <pc:sldMk cId="1725622827" sldId="310"/>
        </pc:sldMkLst>
        <pc:spChg chg="mod ord">
          <ac:chgData name="Laura Allen" userId="S::laura.allen@emerge.org.au::3491b557-e6d9-43d0-8fb4-908602f9a6f6" providerId="AD" clId="Web-{0D5FEA3E-D4F9-8C23-9232-84577E0F8E18}" dt="2023-03-28T05:50:44.222" v="878" actId="20577"/>
          <ac:spMkLst>
            <pc:docMk/>
            <pc:sldMk cId="1725622827" sldId="310"/>
            <ac:spMk id="7" creationId="{FCD5731B-B61B-92C5-B513-E4A26B10F745}"/>
          </ac:spMkLst>
        </pc:spChg>
        <pc:spChg chg="mod">
          <ac:chgData name="Laura Allen" userId="S::laura.allen@emerge.org.au::3491b557-e6d9-43d0-8fb4-908602f9a6f6" providerId="AD" clId="Web-{0D5FEA3E-D4F9-8C23-9232-84577E0F8E18}" dt="2023-03-28T05:49:51.440" v="870" actId="1076"/>
          <ac:spMkLst>
            <pc:docMk/>
            <pc:sldMk cId="1725622827" sldId="310"/>
            <ac:spMk id="8" creationId="{DE661DD1-60C2-0808-93F0-70659B05ED71}"/>
          </ac:spMkLst>
        </pc:spChg>
        <pc:spChg chg="add del">
          <ac:chgData name="Laura Allen" userId="S::laura.allen@emerge.org.au::3491b557-e6d9-43d0-8fb4-908602f9a6f6" providerId="AD" clId="Web-{0D5FEA3E-D4F9-8C23-9232-84577E0F8E18}" dt="2023-03-28T05:44:38.010" v="835"/>
          <ac:spMkLst>
            <pc:docMk/>
            <pc:sldMk cId="1725622827" sldId="310"/>
            <ac:spMk id="15" creationId="{2B97F24A-32CE-4C1C-A50D-3016B394DCFB}"/>
          </ac:spMkLst>
        </pc:spChg>
        <pc:spChg chg="add del">
          <ac:chgData name="Laura Allen" userId="S::laura.allen@emerge.org.au::3491b557-e6d9-43d0-8fb4-908602f9a6f6" providerId="AD" clId="Web-{0D5FEA3E-D4F9-8C23-9232-84577E0F8E18}" dt="2023-03-28T05:44:38.010" v="835"/>
          <ac:spMkLst>
            <pc:docMk/>
            <pc:sldMk cId="1725622827" sldId="310"/>
            <ac:spMk id="16" creationId="{CD8B4F24-440B-49E9-B85D-733523DC064B}"/>
          </ac:spMkLst>
        </pc:spChg>
        <pc:spChg chg="add del">
          <ac:chgData name="Laura Allen" userId="S::laura.allen@emerge.org.au::3491b557-e6d9-43d0-8fb4-908602f9a6f6" providerId="AD" clId="Web-{0D5FEA3E-D4F9-8C23-9232-84577E0F8E18}" dt="2023-03-28T05:43:17.586" v="820"/>
          <ac:spMkLst>
            <pc:docMk/>
            <pc:sldMk cId="1725622827" sldId="310"/>
            <ac:spMk id="18" creationId="{F13C74B1-5B17-4795-BED0-7140497B445A}"/>
          </ac:spMkLst>
        </pc:spChg>
        <pc:spChg chg="add del">
          <ac:chgData name="Laura Allen" userId="S::laura.allen@emerge.org.au::3491b557-e6d9-43d0-8fb4-908602f9a6f6" providerId="AD" clId="Web-{0D5FEA3E-D4F9-8C23-9232-84577E0F8E18}" dt="2023-03-28T05:44:38.010" v="834"/>
          <ac:spMkLst>
            <pc:docMk/>
            <pc:sldMk cId="1725622827" sldId="310"/>
            <ac:spMk id="19" creationId="{B091B163-7D61-4891-ABCF-5C13D9C418D0}"/>
          </ac:spMkLst>
        </pc:spChg>
        <pc:spChg chg="add del">
          <ac:chgData name="Laura Allen" userId="S::laura.allen@emerge.org.au::3491b557-e6d9-43d0-8fb4-908602f9a6f6" providerId="AD" clId="Web-{0D5FEA3E-D4F9-8C23-9232-84577E0F8E18}" dt="2023-03-28T05:43:17.586" v="820"/>
          <ac:spMkLst>
            <pc:docMk/>
            <pc:sldMk cId="1725622827" sldId="310"/>
            <ac:spMk id="20" creationId="{D4974D33-8DC5-464E-8C6D-BE58F0669C17}"/>
          </ac:spMkLst>
        </pc:spChg>
        <pc:spChg chg="add del">
          <ac:chgData name="Laura Allen" userId="S::laura.allen@emerge.org.au::3491b557-e6d9-43d0-8fb4-908602f9a6f6" providerId="AD" clId="Web-{0D5FEA3E-D4F9-8C23-9232-84577E0F8E18}" dt="2023-03-28T05:44:38.010" v="834"/>
          <ac:spMkLst>
            <pc:docMk/>
            <pc:sldMk cId="1725622827" sldId="310"/>
            <ac:spMk id="21" creationId="{A2679492-7988-4050-9056-542444452411}"/>
          </ac:spMkLst>
        </pc:spChg>
        <pc:spChg chg="add del">
          <ac:chgData name="Laura Allen" userId="S::laura.allen@emerge.org.au::3491b557-e6d9-43d0-8fb4-908602f9a6f6" providerId="AD" clId="Web-{0D5FEA3E-D4F9-8C23-9232-84577E0F8E18}" dt="2023-03-28T05:43:21.196" v="822"/>
          <ac:spMkLst>
            <pc:docMk/>
            <pc:sldMk cId="1725622827" sldId="310"/>
            <ac:spMk id="22" creationId="{55D4142C-5077-457F-A6AD-3FECFDB39685}"/>
          </ac:spMkLst>
        </pc:spChg>
        <pc:spChg chg="add del">
          <ac:chgData name="Laura Allen" userId="S::laura.allen@emerge.org.au::3491b557-e6d9-43d0-8fb4-908602f9a6f6" providerId="AD" clId="Web-{0D5FEA3E-D4F9-8C23-9232-84577E0F8E18}" dt="2023-03-28T05:43:21.196" v="822"/>
          <ac:spMkLst>
            <pc:docMk/>
            <pc:sldMk cId="1725622827" sldId="310"/>
            <ac:spMk id="23" creationId="{8FC9BE17-9A7B-462D-AE50-3D8777387304}"/>
          </ac:spMkLst>
        </pc:spChg>
        <pc:spChg chg="add del">
          <ac:chgData name="Laura Allen" userId="S::laura.allen@emerge.org.au::3491b557-e6d9-43d0-8fb4-908602f9a6f6" providerId="AD" clId="Web-{0D5FEA3E-D4F9-8C23-9232-84577E0F8E18}" dt="2023-03-28T05:43:21.196" v="822"/>
          <ac:spMkLst>
            <pc:docMk/>
            <pc:sldMk cId="1725622827" sldId="310"/>
            <ac:spMk id="24" creationId="{7A5F0580-5EE9-419F-96EE-B6529EF6E7D0}"/>
          </ac:spMkLst>
        </pc:spChg>
        <pc:spChg chg="add del">
          <ac:chgData name="Laura Allen" userId="S::laura.allen@emerge.org.au::3491b557-e6d9-43d0-8fb4-908602f9a6f6" providerId="AD" clId="Web-{0D5FEA3E-D4F9-8C23-9232-84577E0F8E18}" dt="2023-03-28T05:43:21.196" v="822"/>
          <ac:spMkLst>
            <pc:docMk/>
            <pc:sldMk cId="1725622827" sldId="310"/>
            <ac:spMk id="25" creationId="{3EBE8569-6AEC-4B8C-8D53-2DE337CDBA65}"/>
          </ac:spMkLst>
        </pc:spChg>
        <pc:spChg chg="add del">
          <ac:chgData name="Laura Allen" userId="S::laura.allen@emerge.org.au::3491b557-e6d9-43d0-8fb4-908602f9a6f6" providerId="AD" clId="Web-{0D5FEA3E-D4F9-8C23-9232-84577E0F8E18}" dt="2023-03-28T05:43:36.634" v="824"/>
          <ac:spMkLst>
            <pc:docMk/>
            <pc:sldMk cId="1725622827" sldId="310"/>
            <ac:spMk id="27" creationId="{2B97F24A-32CE-4C1C-A50D-3016B394DCFB}"/>
          </ac:spMkLst>
        </pc:spChg>
        <pc:spChg chg="add del">
          <ac:chgData name="Laura Allen" userId="S::laura.allen@emerge.org.au::3491b557-e6d9-43d0-8fb4-908602f9a6f6" providerId="AD" clId="Web-{0D5FEA3E-D4F9-8C23-9232-84577E0F8E18}" dt="2023-03-28T05:43:36.634" v="824"/>
          <ac:spMkLst>
            <pc:docMk/>
            <pc:sldMk cId="1725622827" sldId="310"/>
            <ac:spMk id="28" creationId="{CD8B4F24-440B-49E9-B85D-733523DC064B}"/>
          </ac:spMkLst>
        </pc:spChg>
        <pc:spChg chg="add ord">
          <ac:chgData name="Laura Allen" userId="S::laura.allen@emerge.org.au::3491b557-e6d9-43d0-8fb4-908602f9a6f6" providerId="AD" clId="Web-{0D5FEA3E-D4F9-8C23-9232-84577E0F8E18}" dt="2023-03-28T05:47:53.374" v="855"/>
          <ac:spMkLst>
            <pc:docMk/>
            <pc:sldMk cId="1725622827" sldId="310"/>
            <ac:spMk id="29" creationId="{8181FC64-B306-4821-98E2-780662EFC486}"/>
          </ac:spMkLst>
        </pc:spChg>
        <pc:spChg chg="add">
          <ac:chgData name="Laura Allen" userId="S::laura.allen@emerge.org.au::3491b557-e6d9-43d0-8fb4-908602f9a6f6" providerId="AD" clId="Web-{0D5FEA3E-D4F9-8C23-9232-84577E0F8E18}" dt="2023-03-28T05:44:38.010" v="835"/>
          <ac:spMkLst>
            <pc:docMk/>
            <pc:sldMk cId="1725622827" sldId="310"/>
            <ac:spMk id="30" creationId="{5871FC61-DD4E-47D4-81FD-8A7E7D12B371}"/>
          </ac:spMkLst>
        </pc:spChg>
        <pc:spChg chg="add">
          <ac:chgData name="Laura Allen" userId="S::laura.allen@emerge.org.au::3491b557-e6d9-43d0-8fb4-908602f9a6f6" providerId="AD" clId="Web-{0D5FEA3E-D4F9-8C23-9232-84577E0F8E18}" dt="2023-03-28T05:44:38.010" v="835"/>
          <ac:spMkLst>
            <pc:docMk/>
            <pc:sldMk cId="1725622827" sldId="310"/>
            <ac:spMk id="31" creationId="{F9EC3F91-A75C-4F74-867E-E4C28C13546B}"/>
          </ac:spMkLst>
        </pc:spChg>
        <pc:spChg chg="add">
          <ac:chgData name="Laura Allen" userId="S::laura.allen@emerge.org.au::3491b557-e6d9-43d0-8fb4-908602f9a6f6" providerId="AD" clId="Web-{0D5FEA3E-D4F9-8C23-9232-84577E0F8E18}" dt="2023-03-28T05:44:38.010" v="835"/>
          <ac:spMkLst>
            <pc:docMk/>
            <pc:sldMk cId="1725622827" sldId="310"/>
            <ac:spMk id="32" creationId="{829A1E2C-5AC8-40FC-99E9-832069D39792}"/>
          </ac:spMkLst>
        </pc:spChg>
        <pc:grpChg chg="ord">
          <ac:chgData name="Laura Allen" userId="S::laura.allen@emerge.org.au::3491b557-e6d9-43d0-8fb4-908602f9a6f6" providerId="AD" clId="Web-{0D5FEA3E-D4F9-8C23-9232-84577E0F8E18}" dt="2023-03-28T05:43:41.931" v="827"/>
          <ac:grpSpMkLst>
            <pc:docMk/>
            <pc:sldMk cId="1725622827" sldId="310"/>
            <ac:grpSpMk id="11" creationId="{856675DF-85AB-FA52-5A7C-C1BC2B3D53F9}"/>
          </ac:grpSpMkLst>
        </pc:grpChg>
        <pc:picChg chg="add del mod">
          <ac:chgData name="Laura Allen" userId="S::laura.allen@emerge.org.au::3491b557-e6d9-43d0-8fb4-908602f9a6f6" providerId="AD" clId="Web-{0D5FEA3E-D4F9-8C23-9232-84577E0F8E18}" dt="2023-03-28T05:35:55.638" v="813"/>
          <ac:picMkLst>
            <pc:docMk/>
            <pc:sldMk cId="1725622827" sldId="310"/>
            <ac:picMk id="2" creationId="{27830A38-86B7-AB8F-AD59-7B2C9232B43C}"/>
          </ac:picMkLst>
        </pc:picChg>
        <pc:picChg chg="add del mod">
          <ac:chgData name="Laura Allen" userId="S::laura.allen@emerge.org.au::3491b557-e6d9-43d0-8fb4-908602f9a6f6" providerId="AD" clId="Web-{0D5FEA3E-D4F9-8C23-9232-84577E0F8E18}" dt="2023-03-28T05:36:13.357" v="815"/>
          <ac:picMkLst>
            <pc:docMk/>
            <pc:sldMk cId="1725622827" sldId="310"/>
            <ac:picMk id="3" creationId="{E312AB39-6027-C8D3-3CDD-8415EA5449AF}"/>
          </ac:picMkLst>
        </pc:picChg>
        <pc:picChg chg="add del mod">
          <ac:chgData name="Laura Allen" userId="S::laura.allen@emerge.org.au::3491b557-e6d9-43d0-8fb4-908602f9a6f6" providerId="AD" clId="Web-{0D5FEA3E-D4F9-8C23-9232-84577E0F8E18}" dt="2023-03-28T05:37:00.905" v="817"/>
          <ac:picMkLst>
            <pc:docMk/>
            <pc:sldMk cId="1725622827" sldId="310"/>
            <ac:picMk id="4" creationId="{2E8C5B63-80F0-2F5E-E499-A89B3E77EC9E}"/>
          </ac:picMkLst>
        </pc:picChg>
        <pc:picChg chg="add mod ord">
          <ac:chgData name="Laura Allen" userId="S::laura.allen@emerge.org.au::3491b557-e6d9-43d0-8fb4-908602f9a6f6" providerId="AD" clId="Web-{0D5FEA3E-D4F9-8C23-9232-84577E0F8E18}" dt="2023-03-28T05:48:24.156" v="859" actId="14100"/>
          <ac:picMkLst>
            <pc:docMk/>
            <pc:sldMk cId="1725622827" sldId="310"/>
            <ac:picMk id="5" creationId="{CEF0AC00-0768-A53E-F0B8-2F8E2AF8D189}"/>
          </ac:picMkLst>
        </pc:picChg>
        <pc:picChg chg="add mod ord">
          <ac:chgData name="Laura Allen" userId="S::laura.allen@emerge.org.au::3491b557-e6d9-43d0-8fb4-908602f9a6f6" providerId="AD" clId="Web-{0D5FEA3E-D4F9-8C23-9232-84577E0F8E18}" dt="2023-03-28T05:45:47.871" v="840"/>
          <ac:picMkLst>
            <pc:docMk/>
            <pc:sldMk cId="1725622827" sldId="310"/>
            <ac:picMk id="6" creationId="{8715ADB4-4F44-CD32-209B-86D9F4702A60}"/>
          </ac:picMkLst>
        </pc:picChg>
        <pc:picChg chg="add mod ord">
          <ac:chgData name="Laura Allen" userId="S::laura.allen@emerge.org.au::3491b557-e6d9-43d0-8fb4-908602f9a6f6" providerId="AD" clId="Web-{0D5FEA3E-D4F9-8C23-9232-84577E0F8E18}" dt="2023-03-28T05:48:32.688" v="860" actId="14100"/>
          <ac:picMkLst>
            <pc:docMk/>
            <pc:sldMk cId="1725622827" sldId="310"/>
            <ac:picMk id="9" creationId="{1A0704FE-F069-A3B7-E97B-D3E3A56353BF}"/>
          </ac:picMkLst>
        </pc:picChg>
        <pc:picChg chg="add del mod">
          <ac:chgData name="Laura Allen" userId="S::laura.allen@emerge.org.au::3491b557-e6d9-43d0-8fb4-908602f9a6f6" providerId="AD" clId="Web-{0D5FEA3E-D4F9-8C23-9232-84577E0F8E18}" dt="2023-03-28T05:48:05.484" v="857"/>
          <ac:picMkLst>
            <pc:docMk/>
            <pc:sldMk cId="1725622827" sldId="310"/>
            <ac:picMk id="10" creationId="{E54D48C6-C626-7F04-04F9-A95908E06DCC}"/>
          </ac:picMkLst>
        </pc:picChg>
        <pc:cxnChg chg="add del">
          <ac:chgData name="Laura Allen" userId="S::laura.allen@emerge.org.au::3491b557-e6d9-43d0-8fb4-908602f9a6f6" providerId="AD" clId="Web-{0D5FEA3E-D4F9-8C23-9232-84577E0F8E18}" dt="2023-03-28T05:44:38.010" v="834"/>
          <ac:cxnSpMkLst>
            <pc:docMk/>
            <pc:sldMk cId="1725622827" sldId="310"/>
            <ac:cxnSpMk id="26" creationId="{C49DA8F6-BCC1-4447-B54C-57856834B94B}"/>
          </ac:cxnSpMkLst>
        </pc:cxnChg>
      </pc:sldChg>
      <pc:sldChg chg="addSp delSp modSp mod ord modClrScheme chgLayout">
        <pc:chgData name="Laura Allen" userId="S::laura.allen@emerge.org.au::3491b557-e6d9-43d0-8fb4-908602f9a6f6" providerId="AD" clId="Web-{0D5FEA3E-D4F9-8C23-9232-84577E0F8E18}" dt="2023-03-28T04:05:23.927" v="691"/>
        <pc:sldMkLst>
          <pc:docMk/>
          <pc:sldMk cId="2573215124" sldId="311"/>
        </pc:sldMkLst>
        <pc:spChg chg="mod">
          <ac:chgData name="Laura Allen" userId="S::laura.allen@emerge.org.au::3491b557-e6d9-43d0-8fb4-908602f9a6f6" providerId="AD" clId="Web-{0D5FEA3E-D4F9-8C23-9232-84577E0F8E18}" dt="2023-03-28T04:04:57.129" v="690" actId="20577"/>
          <ac:spMkLst>
            <pc:docMk/>
            <pc:sldMk cId="2573215124" sldId="311"/>
            <ac:spMk id="2" creationId="{C5B93160-4565-05A7-6D2C-A7BCA500E50C}"/>
          </ac:spMkLst>
        </pc:spChg>
        <pc:spChg chg="mod">
          <ac:chgData name="Laura Allen" userId="S::laura.allen@emerge.org.au::3491b557-e6d9-43d0-8fb4-908602f9a6f6" providerId="AD" clId="Web-{0D5FEA3E-D4F9-8C23-9232-84577E0F8E18}" dt="2023-03-28T04:01:09.744" v="640" actId="20577"/>
          <ac:spMkLst>
            <pc:docMk/>
            <pc:sldMk cId="2573215124" sldId="311"/>
            <ac:spMk id="3" creationId="{54788F9E-1CEA-2CBC-66C6-E919FDE2DA99}"/>
          </ac:spMkLst>
        </pc:spChg>
        <pc:spChg chg="mod ord">
          <ac:chgData name="Laura Allen" userId="S::laura.allen@emerge.org.au::3491b557-e6d9-43d0-8fb4-908602f9a6f6" providerId="AD" clId="Web-{0D5FEA3E-D4F9-8C23-9232-84577E0F8E18}" dt="2023-03-28T03:03:49.234" v="290"/>
          <ac:spMkLst>
            <pc:docMk/>
            <pc:sldMk cId="2573215124" sldId="311"/>
            <ac:spMk id="4" creationId="{C67478FB-19A7-C860-297F-140A7CB8C5C4}"/>
          </ac:spMkLst>
        </pc:spChg>
        <pc:spChg chg="del mod">
          <ac:chgData name="Laura Allen" userId="S::laura.allen@emerge.org.au::3491b557-e6d9-43d0-8fb4-908602f9a6f6" providerId="AD" clId="Web-{0D5FEA3E-D4F9-8C23-9232-84577E0F8E18}" dt="2023-03-28T04:00:50.055" v="638"/>
          <ac:spMkLst>
            <pc:docMk/>
            <pc:sldMk cId="2573215124" sldId="311"/>
            <ac:spMk id="7" creationId="{46B8EBBD-DD5A-6A4B-E5C3-A74E0480ADDD}"/>
          </ac:spMkLst>
        </pc:spChg>
        <pc:spChg chg="mod">
          <ac:chgData name="Laura Allen" userId="S::laura.allen@emerge.org.au::3491b557-e6d9-43d0-8fb4-908602f9a6f6" providerId="AD" clId="Web-{0D5FEA3E-D4F9-8C23-9232-84577E0F8E18}" dt="2023-03-28T04:00:21.741" v="634" actId="1076"/>
          <ac:spMkLst>
            <pc:docMk/>
            <pc:sldMk cId="2573215124" sldId="311"/>
            <ac:spMk id="8" creationId="{DE661DD1-60C2-0808-93F0-70659B05ED71}"/>
          </ac:spMkLst>
        </pc:spChg>
        <pc:spChg chg="mod">
          <ac:chgData name="Laura Allen" userId="S::laura.allen@emerge.org.au::3491b557-e6d9-43d0-8fb4-908602f9a6f6" providerId="AD" clId="Web-{0D5FEA3E-D4F9-8C23-9232-84577E0F8E18}" dt="2023-03-28T04:02:02.043" v="667" actId="20577"/>
          <ac:spMkLst>
            <pc:docMk/>
            <pc:sldMk cId="2573215124" sldId="311"/>
            <ac:spMk id="9" creationId="{3EEE79D9-BEF4-92F6-CCA1-E3095CFE539B}"/>
          </ac:spMkLst>
        </pc:spChg>
        <pc:spChg chg="del mod">
          <ac:chgData name="Laura Allen" userId="S::laura.allen@emerge.org.au::3491b557-e6d9-43d0-8fb4-908602f9a6f6" providerId="AD" clId="Web-{0D5FEA3E-D4F9-8C23-9232-84577E0F8E18}" dt="2023-03-28T04:01:30.494" v="648"/>
          <ac:spMkLst>
            <pc:docMk/>
            <pc:sldMk cId="2573215124" sldId="311"/>
            <ac:spMk id="14" creationId="{BB5EA918-856F-EAD7-E22A-B55774A7CA7F}"/>
          </ac:spMkLst>
        </pc:spChg>
        <pc:spChg chg="del mod">
          <ac:chgData name="Laura Allen" userId="S::laura.allen@emerge.org.au::3491b557-e6d9-43d0-8fb4-908602f9a6f6" providerId="AD" clId="Web-{0D5FEA3E-D4F9-8C23-9232-84577E0F8E18}" dt="2023-03-28T04:01:41.745" v="654"/>
          <ac:spMkLst>
            <pc:docMk/>
            <pc:sldMk cId="2573215124" sldId="311"/>
            <ac:spMk id="16" creationId="{D82FFF6C-DACD-E38B-EF1D-9BF85D3F8776}"/>
          </ac:spMkLst>
        </pc:spChg>
        <pc:picChg chg="add mod ord">
          <ac:chgData name="Laura Allen" userId="S::laura.allen@emerge.org.au::3491b557-e6d9-43d0-8fb4-908602f9a6f6" providerId="AD" clId="Web-{0D5FEA3E-D4F9-8C23-9232-84577E0F8E18}" dt="2023-03-28T04:04:26.471" v="686" actId="1076"/>
          <ac:picMkLst>
            <pc:docMk/>
            <pc:sldMk cId="2573215124" sldId="311"/>
            <ac:picMk id="5" creationId="{303F7735-ED76-2B3D-808D-62821448A2C9}"/>
          </ac:picMkLst>
        </pc:picChg>
      </pc:sldChg>
      <pc:sldChg chg="modSp mod modClrScheme chgLayout">
        <pc:chgData name="Laura Allen" userId="S::laura.allen@emerge.org.au::3491b557-e6d9-43d0-8fb4-908602f9a6f6" providerId="AD" clId="Web-{0D5FEA3E-D4F9-8C23-9232-84577E0F8E18}" dt="2023-03-28T03:03:49.234" v="290"/>
        <pc:sldMkLst>
          <pc:docMk/>
          <pc:sldMk cId="2864850875" sldId="312"/>
        </pc:sldMkLst>
        <pc:spChg chg="mod ord">
          <ac:chgData name="Laura Allen" userId="S::laura.allen@emerge.org.au::3491b557-e6d9-43d0-8fb4-908602f9a6f6" providerId="AD" clId="Web-{0D5FEA3E-D4F9-8C23-9232-84577E0F8E18}" dt="2023-03-28T03:03:49.234" v="290"/>
          <ac:spMkLst>
            <pc:docMk/>
            <pc:sldMk cId="2864850875" sldId="312"/>
            <ac:spMk id="4" creationId="{C67478FB-19A7-C860-297F-140A7CB8C5C4}"/>
          </ac:spMkLst>
        </pc:spChg>
      </pc:sldChg>
      <pc:sldChg chg="del mod ord modClrScheme chgLayout">
        <pc:chgData name="Laura Allen" userId="S::laura.allen@emerge.org.au::3491b557-e6d9-43d0-8fb4-908602f9a6f6" providerId="AD" clId="Web-{0D5FEA3E-D4F9-8C23-9232-84577E0F8E18}" dt="2023-03-28T04:05:39.912" v="694"/>
        <pc:sldMkLst>
          <pc:docMk/>
          <pc:sldMk cId="3986747244" sldId="313"/>
        </pc:sldMkLst>
      </pc:sldChg>
      <pc:sldChg chg="new del">
        <pc:chgData name="Laura Allen" userId="S::laura.allen@emerge.org.au::3491b557-e6d9-43d0-8fb4-908602f9a6f6" providerId="AD" clId="Web-{0D5FEA3E-D4F9-8C23-9232-84577E0F8E18}" dt="2023-03-28T01:47:47.794" v="44"/>
        <pc:sldMkLst>
          <pc:docMk/>
          <pc:sldMk cId="2049930626" sldId="314"/>
        </pc:sldMkLst>
      </pc:sldChg>
      <pc:sldChg chg="addSp delSp modSp add mod replId modClrScheme chgLayout">
        <pc:chgData name="Laura Allen" userId="S::laura.allen@emerge.org.au::3491b557-e6d9-43d0-8fb4-908602f9a6f6" providerId="AD" clId="Web-{0D5FEA3E-D4F9-8C23-9232-84577E0F8E18}" dt="2023-03-28T06:04:19.055" v="926" actId="20577"/>
        <pc:sldMkLst>
          <pc:docMk/>
          <pc:sldMk cId="2661790684" sldId="315"/>
        </pc:sldMkLst>
        <pc:spChg chg="add del mod">
          <ac:chgData name="Laura Allen" userId="S::laura.allen@emerge.org.au::3491b557-e6d9-43d0-8fb4-908602f9a6f6" providerId="AD" clId="Web-{0D5FEA3E-D4F9-8C23-9232-84577E0F8E18}" dt="2023-03-28T02:49:58.588" v="152"/>
          <ac:spMkLst>
            <pc:docMk/>
            <pc:sldMk cId="2661790684" sldId="315"/>
            <ac:spMk id="3" creationId="{048DA16E-1A85-CB67-681A-BA218EFCD344}"/>
          </ac:spMkLst>
        </pc:spChg>
        <pc:spChg chg="del">
          <ac:chgData name="Laura Allen" userId="S::laura.allen@emerge.org.au::3491b557-e6d9-43d0-8fb4-908602f9a6f6" providerId="AD" clId="Web-{0D5FEA3E-D4F9-8C23-9232-84577E0F8E18}" dt="2023-03-28T01:51:24.066" v="69"/>
          <ac:spMkLst>
            <pc:docMk/>
            <pc:sldMk cId="2661790684" sldId="315"/>
            <ac:spMk id="3" creationId="{D4C69F67-8F3B-0FBB-6978-3D74906CD9A9}"/>
          </ac:spMkLst>
        </pc:spChg>
        <pc:spChg chg="del">
          <ac:chgData name="Laura Allen" userId="S::laura.allen@emerge.org.au::3491b557-e6d9-43d0-8fb4-908602f9a6f6" providerId="AD" clId="Web-{0D5FEA3E-D4F9-8C23-9232-84577E0F8E18}" dt="2023-03-28T02:47:12.940" v="138"/>
          <ac:spMkLst>
            <pc:docMk/>
            <pc:sldMk cId="2661790684" sldId="315"/>
            <ac:spMk id="5" creationId="{3FC6DE09-39FF-7300-F211-4C89CE9336B9}"/>
          </ac:spMkLst>
        </pc:spChg>
        <pc:spChg chg="del">
          <ac:chgData name="Laura Allen" userId="S::laura.allen@emerge.org.au::3491b557-e6d9-43d0-8fb4-908602f9a6f6" providerId="AD" clId="Web-{0D5FEA3E-D4F9-8C23-9232-84577E0F8E18}" dt="2023-03-28T02:47:14.346" v="139"/>
          <ac:spMkLst>
            <pc:docMk/>
            <pc:sldMk cId="2661790684" sldId="315"/>
            <ac:spMk id="7" creationId="{68DDC3FE-FFC4-B8C3-1966-D0F88E628DBE}"/>
          </ac:spMkLst>
        </pc:spChg>
        <pc:spChg chg="add del mod">
          <ac:chgData name="Laura Allen" userId="S::laura.allen@emerge.org.au::3491b557-e6d9-43d0-8fb4-908602f9a6f6" providerId="AD" clId="Web-{0D5FEA3E-D4F9-8C23-9232-84577E0F8E18}" dt="2023-03-28T03:02:18.339" v="285"/>
          <ac:spMkLst>
            <pc:docMk/>
            <pc:sldMk cId="2661790684" sldId="315"/>
            <ac:spMk id="8" creationId="{80CD1ABF-22CE-D893-3B50-9ED5E27723FC}"/>
          </ac:spMkLst>
        </pc:spChg>
        <pc:spChg chg="mod">
          <ac:chgData name="Laura Allen" userId="S::laura.allen@emerge.org.au::3491b557-e6d9-43d0-8fb4-908602f9a6f6" providerId="AD" clId="Web-{0D5FEA3E-D4F9-8C23-9232-84577E0F8E18}" dt="2023-03-28T03:32:42.794" v="575" actId="1076"/>
          <ac:spMkLst>
            <pc:docMk/>
            <pc:sldMk cId="2661790684" sldId="315"/>
            <ac:spMk id="12" creationId="{B7C6D3FD-9BE4-F6B8-3422-249F70A2B7A1}"/>
          </ac:spMkLst>
        </pc:spChg>
        <pc:spChg chg="del">
          <ac:chgData name="Laura Allen" userId="S::laura.allen@emerge.org.au::3491b557-e6d9-43d0-8fb4-908602f9a6f6" providerId="AD" clId="Web-{0D5FEA3E-D4F9-8C23-9232-84577E0F8E18}" dt="2023-03-28T01:51:21.832" v="68"/>
          <ac:spMkLst>
            <pc:docMk/>
            <pc:sldMk cId="2661790684" sldId="315"/>
            <ac:spMk id="15" creationId="{E17221ED-F005-C2D1-CF84-901EE60EB556}"/>
          </ac:spMkLst>
        </pc:spChg>
        <pc:spChg chg="add del mod">
          <ac:chgData name="Laura Allen" userId="S::laura.allen@emerge.org.au::3491b557-e6d9-43d0-8fb4-908602f9a6f6" providerId="AD" clId="Web-{0D5FEA3E-D4F9-8C23-9232-84577E0F8E18}" dt="2023-03-28T03:50:33.528" v="577"/>
          <ac:spMkLst>
            <pc:docMk/>
            <pc:sldMk cId="2661790684" sldId="315"/>
            <ac:spMk id="75" creationId="{ACD91E0B-3AF2-DA4E-A21F-9CC8FCD32E9A}"/>
          </ac:spMkLst>
        </pc:spChg>
        <pc:spChg chg="add mod">
          <ac:chgData name="Laura Allen" userId="S::laura.allen@emerge.org.au::3491b557-e6d9-43d0-8fb4-908602f9a6f6" providerId="AD" clId="Web-{0D5FEA3E-D4F9-8C23-9232-84577E0F8E18}" dt="2023-03-28T06:04:19.055" v="926" actId="20577"/>
          <ac:spMkLst>
            <pc:docMk/>
            <pc:sldMk cId="2661790684" sldId="315"/>
            <ac:spMk id="77" creationId="{FFC1912A-AE51-737F-DB1C-23FD87375E9B}"/>
          </ac:spMkLst>
        </pc:spChg>
        <pc:graphicFrameChg chg="add del">
          <ac:chgData name="Laura Allen" userId="S::laura.allen@emerge.org.au::3491b557-e6d9-43d0-8fb4-908602f9a6f6" providerId="AD" clId="Web-{0D5FEA3E-D4F9-8C23-9232-84577E0F8E18}" dt="2023-03-28T03:02:11.635" v="282"/>
          <ac:graphicFrameMkLst>
            <pc:docMk/>
            <pc:sldMk cId="2661790684" sldId="315"/>
            <ac:graphicFrameMk id="14" creationId="{91C22FD2-F6B2-F0C2-A006-15C163A49277}"/>
          </ac:graphicFrameMkLst>
        </pc:graphicFrameChg>
        <pc:graphicFrameChg chg="add del">
          <ac:chgData name="Laura Allen" userId="S::laura.allen@emerge.org.au::3491b557-e6d9-43d0-8fb4-908602f9a6f6" providerId="AD" clId="Web-{0D5FEA3E-D4F9-8C23-9232-84577E0F8E18}" dt="2023-03-28T03:02:18.323" v="284"/>
          <ac:graphicFrameMkLst>
            <pc:docMk/>
            <pc:sldMk cId="2661790684" sldId="315"/>
            <ac:graphicFrameMk id="16" creationId="{156C906B-6D44-B351-4BFA-C0205AF5C583}"/>
          </ac:graphicFrameMkLst>
        </pc:graphicFrameChg>
        <pc:graphicFrameChg chg="add del mod modGraphic">
          <ac:chgData name="Laura Allen" userId="S::laura.allen@emerge.org.au::3491b557-e6d9-43d0-8fb4-908602f9a6f6" providerId="AD" clId="Web-{0D5FEA3E-D4F9-8C23-9232-84577E0F8E18}" dt="2023-03-28T03:04:29.579" v="292"/>
          <ac:graphicFrameMkLst>
            <pc:docMk/>
            <pc:sldMk cId="2661790684" sldId="315"/>
            <ac:graphicFrameMk id="18" creationId="{91C22FD2-F6B2-F0C2-A006-15C163A49277}"/>
          </ac:graphicFrameMkLst>
        </pc:graphicFrameChg>
        <pc:graphicFrameChg chg="add mod modGraphic">
          <ac:chgData name="Laura Allen" userId="S::laura.allen@emerge.org.au::3491b557-e6d9-43d0-8fb4-908602f9a6f6" providerId="AD" clId="Web-{0D5FEA3E-D4F9-8C23-9232-84577E0F8E18}" dt="2023-03-28T03:51:15.952" v="584" actId="1076"/>
          <ac:graphicFrameMkLst>
            <pc:docMk/>
            <pc:sldMk cId="2661790684" sldId="315"/>
            <ac:graphicFrameMk id="79" creationId="{E2D51C7F-B5AF-F5F5-FA9B-EF934077F68D}"/>
          </ac:graphicFrameMkLst>
        </pc:graphicFrameChg>
        <pc:picChg chg="add mod">
          <ac:chgData name="Laura Allen" userId="S::laura.allen@emerge.org.au::3491b557-e6d9-43d0-8fb4-908602f9a6f6" providerId="AD" clId="Web-{0D5FEA3E-D4F9-8C23-9232-84577E0F8E18}" dt="2023-03-28T03:32:42.731" v="574" actId="1076"/>
          <ac:picMkLst>
            <pc:docMk/>
            <pc:sldMk cId="2661790684" sldId="315"/>
            <ac:picMk id="11" creationId="{F1BA3B84-F3F8-5179-DEBC-5C4434805CA5}"/>
          </ac:picMkLst>
        </pc:picChg>
      </pc:sldChg>
      <pc:sldChg chg="new del">
        <pc:chgData name="Laura Allen" userId="S::laura.allen@emerge.org.au::3491b557-e6d9-43d0-8fb4-908602f9a6f6" providerId="AD" clId="Web-{0D5FEA3E-D4F9-8C23-9232-84577E0F8E18}" dt="2023-03-28T03:13:35.228" v="387"/>
        <pc:sldMkLst>
          <pc:docMk/>
          <pc:sldMk cId="3650815982" sldId="316"/>
        </pc:sldMkLst>
      </pc:sldChg>
      <pc:sldChg chg="modSp new del">
        <pc:chgData name="Laura Allen" userId="S::laura.allen@emerge.org.au::3491b557-e6d9-43d0-8fb4-908602f9a6f6" providerId="AD" clId="Web-{0D5FEA3E-D4F9-8C23-9232-84577E0F8E18}" dt="2023-03-28T03:28:00" v="527"/>
        <pc:sldMkLst>
          <pc:docMk/>
          <pc:sldMk cId="3714452649" sldId="316"/>
        </pc:sldMkLst>
        <pc:spChg chg="mod">
          <ac:chgData name="Laura Allen" userId="S::laura.allen@emerge.org.au::3491b557-e6d9-43d0-8fb4-908602f9a6f6" providerId="AD" clId="Web-{0D5FEA3E-D4F9-8C23-9232-84577E0F8E18}" dt="2023-03-28T03:24:39.851" v="463" actId="20577"/>
          <ac:spMkLst>
            <pc:docMk/>
            <pc:sldMk cId="3714452649" sldId="316"/>
            <ac:spMk id="3" creationId="{96086D12-665A-7565-5150-5B1F539A7E98}"/>
          </ac:spMkLst>
        </pc:spChg>
      </pc:sldChg>
      <pc:sldChg chg="addSp delSp modSp add mod ord replId setBg">
        <pc:chgData name="Laura Allen" userId="S::laura.allen@emerge.org.au::3491b557-e6d9-43d0-8fb4-908602f9a6f6" providerId="AD" clId="Web-{0D5FEA3E-D4F9-8C23-9232-84577E0F8E18}" dt="2023-03-28T04:05:58.788" v="696"/>
        <pc:sldMkLst>
          <pc:docMk/>
          <pc:sldMk cId="1993702428" sldId="317"/>
        </pc:sldMkLst>
        <pc:spChg chg="del">
          <ac:chgData name="Laura Allen" userId="S::laura.allen@emerge.org.au::3491b557-e6d9-43d0-8fb4-908602f9a6f6" providerId="AD" clId="Web-{0D5FEA3E-D4F9-8C23-9232-84577E0F8E18}" dt="2023-03-28T03:19:28.915" v="414"/>
          <ac:spMkLst>
            <pc:docMk/>
            <pc:sldMk cId="1993702428" sldId="317"/>
            <ac:spMk id="3" creationId="{40ED38FC-BDF5-1AE5-1468-560F8A9EB0A1}"/>
          </ac:spMkLst>
        </pc:spChg>
        <pc:spChg chg="del mod">
          <ac:chgData name="Laura Allen" userId="S::laura.allen@emerge.org.au::3491b557-e6d9-43d0-8fb4-908602f9a6f6" providerId="AD" clId="Web-{0D5FEA3E-D4F9-8C23-9232-84577E0F8E18}" dt="2023-03-28T03:18:31.053" v="403"/>
          <ac:spMkLst>
            <pc:docMk/>
            <pc:sldMk cId="1993702428" sldId="317"/>
            <ac:spMk id="9" creationId="{22722602-138E-8325-AB77-8FC1EA0C60FD}"/>
          </ac:spMkLst>
        </pc:spChg>
        <pc:spChg chg="del">
          <ac:chgData name="Laura Allen" userId="S::laura.allen@emerge.org.au::3491b557-e6d9-43d0-8fb4-908602f9a6f6" providerId="AD" clId="Web-{0D5FEA3E-D4F9-8C23-9232-84577E0F8E18}" dt="2023-03-28T03:19:30.525" v="415"/>
          <ac:spMkLst>
            <pc:docMk/>
            <pc:sldMk cId="1993702428" sldId="317"/>
            <ac:spMk id="10" creationId="{AC8901FB-1075-E0CF-CC63-0D9E6B80BB55}"/>
          </ac:spMkLst>
        </pc:spChg>
        <pc:spChg chg="add mod">
          <ac:chgData name="Laura Allen" userId="S::laura.allen@emerge.org.au::3491b557-e6d9-43d0-8fb4-908602f9a6f6" providerId="AD" clId="Web-{0D5FEA3E-D4F9-8C23-9232-84577E0F8E18}" dt="2023-03-28T03:34:05.422" v="576" actId="1076"/>
          <ac:spMkLst>
            <pc:docMk/>
            <pc:sldMk cId="1993702428" sldId="317"/>
            <ac:spMk id="11" creationId="{94AFD5CA-6275-025D-988A-AA9A6BFC540A}"/>
          </ac:spMkLst>
        </pc:spChg>
        <pc:spChg chg="add mod">
          <ac:chgData name="Laura Allen" userId="S::laura.allen@emerge.org.au::3491b557-e6d9-43d0-8fb4-908602f9a6f6" providerId="AD" clId="Web-{0D5FEA3E-D4F9-8C23-9232-84577E0F8E18}" dt="2023-03-28T03:31:16.368" v="563" actId="20577"/>
          <ac:spMkLst>
            <pc:docMk/>
            <pc:sldMk cId="1993702428" sldId="317"/>
            <ac:spMk id="12" creationId="{F1B7C0D2-6E21-195E-5E16-E27E3AD75ACB}"/>
          </ac:spMkLst>
        </pc:spChg>
        <pc:spChg chg="add mod">
          <ac:chgData name="Laura Allen" userId="S::laura.allen@emerge.org.au::3491b557-e6d9-43d0-8fb4-908602f9a6f6" providerId="AD" clId="Web-{0D5FEA3E-D4F9-8C23-9232-84577E0F8E18}" dt="2023-03-28T03:31:52.354" v="570" actId="1076"/>
          <ac:spMkLst>
            <pc:docMk/>
            <pc:sldMk cId="1993702428" sldId="317"/>
            <ac:spMk id="14" creationId="{704E5059-8738-E223-36F0-70E9FBECFFEE}"/>
          </ac:spMkLst>
        </pc:spChg>
        <pc:picChg chg="add del mod">
          <ac:chgData name="Laura Allen" userId="S::laura.allen@emerge.org.au::3491b557-e6d9-43d0-8fb4-908602f9a6f6" providerId="AD" clId="Web-{0D5FEA3E-D4F9-8C23-9232-84577E0F8E18}" dt="2023-03-28T03:18:56.086" v="409"/>
          <ac:picMkLst>
            <pc:docMk/>
            <pc:sldMk cId="1993702428" sldId="317"/>
            <ac:picMk id="4" creationId="{A08FFB18-39D7-423D-AEEF-4D3BFAB2147F}"/>
          </ac:picMkLst>
        </pc:picChg>
        <pc:picChg chg="add mod ord">
          <ac:chgData name="Laura Allen" userId="S::laura.allen@emerge.org.au::3491b557-e6d9-43d0-8fb4-908602f9a6f6" providerId="AD" clId="Web-{0D5FEA3E-D4F9-8C23-9232-84577E0F8E18}" dt="2023-03-28T03:31:57.901" v="571" actId="1076"/>
          <ac:picMkLst>
            <pc:docMk/>
            <pc:sldMk cId="1993702428" sldId="317"/>
            <ac:picMk id="8" creationId="{6479BCF7-6797-C6B6-6B2A-CB8273E946E4}"/>
          </ac:picMkLst>
        </pc:picChg>
        <pc:picChg chg="del">
          <ac:chgData name="Laura Allen" userId="S::laura.allen@emerge.org.au::3491b557-e6d9-43d0-8fb4-908602f9a6f6" providerId="AD" clId="Web-{0D5FEA3E-D4F9-8C23-9232-84577E0F8E18}" dt="2023-03-28T03:18:33.835" v="404"/>
          <ac:picMkLst>
            <pc:docMk/>
            <pc:sldMk cId="1993702428" sldId="317"/>
            <ac:picMk id="17" creationId="{C5312FB8-E9F0-BEEB-DEBC-E306767E219A}"/>
          </ac:picMkLst>
        </pc:picChg>
      </pc:sldChg>
      <pc:sldChg chg="add del replId">
        <pc:chgData name="Laura Allen" userId="S::laura.allen@emerge.org.au::3491b557-e6d9-43d0-8fb4-908602f9a6f6" providerId="AD" clId="Web-{0D5FEA3E-D4F9-8C23-9232-84577E0F8E18}" dt="2023-03-28T04:05:36.287" v="693"/>
        <pc:sldMkLst>
          <pc:docMk/>
          <pc:sldMk cId="347446540" sldId="318"/>
        </pc:sldMkLst>
      </pc:sldChg>
      <pc:sldMasterChg chg="add del addSldLayout delSldLayout">
        <pc:chgData name="Laura Allen" userId="S::laura.allen@emerge.org.au::3491b557-e6d9-43d0-8fb4-908602f9a6f6" providerId="AD" clId="Web-{0D5FEA3E-D4F9-8C23-9232-84577E0F8E18}" dt="2023-03-28T03:03:49.234" v="290"/>
        <pc:sldMasterMkLst>
          <pc:docMk/>
          <pc:sldMasterMk cId="2728912946" sldId="2147483660"/>
        </pc:sldMasterMkLst>
        <pc:sldLayoutChg chg="add del">
          <pc:chgData name="Laura Allen" userId="S::laura.allen@emerge.org.au::3491b557-e6d9-43d0-8fb4-908602f9a6f6" providerId="AD" clId="Web-{0D5FEA3E-D4F9-8C23-9232-84577E0F8E18}" dt="2023-03-28T03:03:49.234" v="290"/>
          <pc:sldLayoutMkLst>
            <pc:docMk/>
            <pc:sldMasterMk cId="2728912946" sldId="2147483660"/>
            <pc:sldLayoutMk cId="964886584" sldId="2147483661"/>
          </pc:sldLayoutMkLst>
        </pc:sldLayoutChg>
        <pc:sldLayoutChg chg="add del">
          <pc:chgData name="Laura Allen" userId="S::laura.allen@emerge.org.au::3491b557-e6d9-43d0-8fb4-908602f9a6f6" providerId="AD" clId="Web-{0D5FEA3E-D4F9-8C23-9232-84577E0F8E18}" dt="2023-03-28T03:03:49.234" v="290"/>
          <pc:sldLayoutMkLst>
            <pc:docMk/>
            <pc:sldMasterMk cId="2728912946" sldId="2147483660"/>
            <pc:sldLayoutMk cId="1814758574" sldId="2147483662"/>
          </pc:sldLayoutMkLst>
        </pc:sldLayoutChg>
        <pc:sldLayoutChg chg="add del">
          <pc:chgData name="Laura Allen" userId="S::laura.allen@emerge.org.au::3491b557-e6d9-43d0-8fb4-908602f9a6f6" providerId="AD" clId="Web-{0D5FEA3E-D4F9-8C23-9232-84577E0F8E18}" dt="2023-03-28T03:03:49.234" v="290"/>
          <pc:sldLayoutMkLst>
            <pc:docMk/>
            <pc:sldMasterMk cId="2728912946" sldId="2147483660"/>
            <pc:sldLayoutMk cId="39662739" sldId="2147483663"/>
          </pc:sldLayoutMkLst>
        </pc:sldLayoutChg>
        <pc:sldLayoutChg chg="add del">
          <pc:chgData name="Laura Allen" userId="S::laura.allen@emerge.org.au::3491b557-e6d9-43d0-8fb4-908602f9a6f6" providerId="AD" clId="Web-{0D5FEA3E-D4F9-8C23-9232-84577E0F8E18}" dt="2023-03-28T03:03:49.234" v="290"/>
          <pc:sldLayoutMkLst>
            <pc:docMk/>
            <pc:sldMasterMk cId="2728912946" sldId="2147483660"/>
            <pc:sldLayoutMk cId="582573229" sldId="2147483664"/>
          </pc:sldLayoutMkLst>
        </pc:sldLayoutChg>
        <pc:sldLayoutChg chg="add del">
          <pc:chgData name="Laura Allen" userId="S::laura.allen@emerge.org.au::3491b557-e6d9-43d0-8fb4-908602f9a6f6" providerId="AD" clId="Web-{0D5FEA3E-D4F9-8C23-9232-84577E0F8E18}" dt="2023-03-28T03:03:49.234" v="290"/>
          <pc:sldLayoutMkLst>
            <pc:docMk/>
            <pc:sldMasterMk cId="2728912946" sldId="2147483660"/>
            <pc:sldLayoutMk cId="811101025" sldId="2147483665"/>
          </pc:sldLayoutMkLst>
        </pc:sldLayoutChg>
        <pc:sldLayoutChg chg="add del">
          <pc:chgData name="Laura Allen" userId="S::laura.allen@emerge.org.au::3491b557-e6d9-43d0-8fb4-908602f9a6f6" providerId="AD" clId="Web-{0D5FEA3E-D4F9-8C23-9232-84577E0F8E18}" dt="2023-03-28T03:03:49.234" v="290"/>
          <pc:sldLayoutMkLst>
            <pc:docMk/>
            <pc:sldMasterMk cId="2728912946" sldId="2147483660"/>
            <pc:sldLayoutMk cId="372058100" sldId="2147483666"/>
          </pc:sldLayoutMkLst>
        </pc:sldLayoutChg>
        <pc:sldLayoutChg chg="add del">
          <pc:chgData name="Laura Allen" userId="S::laura.allen@emerge.org.au::3491b557-e6d9-43d0-8fb4-908602f9a6f6" providerId="AD" clId="Web-{0D5FEA3E-D4F9-8C23-9232-84577E0F8E18}" dt="2023-03-28T03:03:49.234" v="290"/>
          <pc:sldLayoutMkLst>
            <pc:docMk/>
            <pc:sldMasterMk cId="2728912946" sldId="2147483660"/>
            <pc:sldLayoutMk cId="1809210583" sldId="2147483667"/>
          </pc:sldLayoutMkLst>
        </pc:sldLayoutChg>
        <pc:sldLayoutChg chg="add del">
          <pc:chgData name="Laura Allen" userId="S::laura.allen@emerge.org.au::3491b557-e6d9-43d0-8fb4-908602f9a6f6" providerId="AD" clId="Web-{0D5FEA3E-D4F9-8C23-9232-84577E0F8E18}" dt="2023-03-28T03:03:49.234" v="290"/>
          <pc:sldLayoutMkLst>
            <pc:docMk/>
            <pc:sldMasterMk cId="2728912946" sldId="2147483660"/>
            <pc:sldLayoutMk cId="1829664905" sldId="2147483668"/>
          </pc:sldLayoutMkLst>
        </pc:sldLayoutChg>
        <pc:sldLayoutChg chg="add del">
          <pc:chgData name="Laura Allen" userId="S::laura.allen@emerge.org.au::3491b557-e6d9-43d0-8fb4-908602f9a6f6" providerId="AD" clId="Web-{0D5FEA3E-D4F9-8C23-9232-84577E0F8E18}" dt="2023-03-28T03:03:49.234" v="290"/>
          <pc:sldLayoutMkLst>
            <pc:docMk/>
            <pc:sldMasterMk cId="2728912946" sldId="2147483660"/>
            <pc:sldLayoutMk cId="145691334" sldId="2147483669"/>
          </pc:sldLayoutMkLst>
        </pc:sldLayoutChg>
        <pc:sldLayoutChg chg="add del">
          <pc:chgData name="Laura Allen" userId="S::laura.allen@emerge.org.au::3491b557-e6d9-43d0-8fb4-908602f9a6f6" providerId="AD" clId="Web-{0D5FEA3E-D4F9-8C23-9232-84577E0F8E18}" dt="2023-03-28T03:03:49.234" v="290"/>
          <pc:sldLayoutMkLst>
            <pc:docMk/>
            <pc:sldMasterMk cId="2728912946" sldId="2147483660"/>
            <pc:sldLayoutMk cId="1557234809" sldId="2147483670"/>
          </pc:sldLayoutMkLst>
        </pc:sldLayoutChg>
        <pc:sldLayoutChg chg="add del">
          <pc:chgData name="Laura Allen" userId="S::laura.allen@emerge.org.au::3491b557-e6d9-43d0-8fb4-908602f9a6f6" providerId="AD" clId="Web-{0D5FEA3E-D4F9-8C23-9232-84577E0F8E18}" dt="2023-03-28T03:03:49.234" v="290"/>
          <pc:sldLayoutMkLst>
            <pc:docMk/>
            <pc:sldMasterMk cId="2728912946" sldId="2147483660"/>
            <pc:sldLayoutMk cId="382127940" sldId="2147483671"/>
          </pc:sldLayoutMkLst>
        </pc:sldLayoutChg>
      </pc:sldMasterChg>
      <pc:sldMasterChg chg="add del addSldLayout delSldLayout modSldLayout">
        <pc:chgData name="Laura Allen" userId="S::laura.allen@emerge.org.au::3491b557-e6d9-43d0-8fb4-908602f9a6f6" providerId="AD" clId="Web-{0D5FEA3E-D4F9-8C23-9232-84577E0F8E18}" dt="2023-03-28T03:03:49.234" v="290"/>
        <pc:sldMasterMkLst>
          <pc:docMk/>
          <pc:sldMasterMk cId="4183054001" sldId="2147483672"/>
        </pc:sldMasterMkLst>
        <pc:sldLayoutChg chg="add del mod replId">
          <pc:chgData name="Laura Allen" userId="S::laura.allen@emerge.org.au::3491b557-e6d9-43d0-8fb4-908602f9a6f6" providerId="AD" clId="Web-{0D5FEA3E-D4F9-8C23-9232-84577E0F8E18}" dt="2023-03-28T03:03:49.234" v="290"/>
          <pc:sldLayoutMkLst>
            <pc:docMk/>
            <pc:sldMasterMk cId="4183054001" sldId="2147483672"/>
            <pc:sldLayoutMk cId="4242278567" sldId="2147483673"/>
          </pc:sldLayoutMkLst>
        </pc:sldLayoutChg>
        <pc:sldLayoutChg chg="add del mod replId">
          <pc:chgData name="Laura Allen" userId="S::laura.allen@emerge.org.au::3491b557-e6d9-43d0-8fb4-908602f9a6f6" providerId="AD" clId="Web-{0D5FEA3E-D4F9-8C23-9232-84577E0F8E18}" dt="2023-03-28T03:03:49.234" v="290"/>
          <pc:sldLayoutMkLst>
            <pc:docMk/>
            <pc:sldMasterMk cId="4183054001" sldId="2147483672"/>
            <pc:sldLayoutMk cId="3708100283" sldId="2147483674"/>
          </pc:sldLayoutMkLst>
        </pc:sldLayoutChg>
        <pc:sldLayoutChg chg="add del mod replId">
          <pc:chgData name="Laura Allen" userId="S::laura.allen@emerge.org.au::3491b557-e6d9-43d0-8fb4-908602f9a6f6" providerId="AD" clId="Web-{0D5FEA3E-D4F9-8C23-9232-84577E0F8E18}" dt="2023-03-28T03:03:49.234" v="290"/>
          <pc:sldLayoutMkLst>
            <pc:docMk/>
            <pc:sldMasterMk cId="4183054001" sldId="2147483672"/>
            <pc:sldLayoutMk cId="3112676601" sldId="2147483675"/>
          </pc:sldLayoutMkLst>
        </pc:sldLayoutChg>
        <pc:sldLayoutChg chg="add del mod replId">
          <pc:chgData name="Laura Allen" userId="S::laura.allen@emerge.org.au::3491b557-e6d9-43d0-8fb4-908602f9a6f6" providerId="AD" clId="Web-{0D5FEA3E-D4F9-8C23-9232-84577E0F8E18}" dt="2023-03-28T03:03:49.234" v="290"/>
          <pc:sldLayoutMkLst>
            <pc:docMk/>
            <pc:sldMasterMk cId="4183054001" sldId="2147483672"/>
            <pc:sldLayoutMk cId="825135674" sldId="2147483676"/>
          </pc:sldLayoutMkLst>
        </pc:sldLayoutChg>
        <pc:sldLayoutChg chg="add del mod replId">
          <pc:chgData name="Laura Allen" userId="S::laura.allen@emerge.org.au::3491b557-e6d9-43d0-8fb4-908602f9a6f6" providerId="AD" clId="Web-{0D5FEA3E-D4F9-8C23-9232-84577E0F8E18}" dt="2023-03-28T03:03:49.234" v="290"/>
          <pc:sldLayoutMkLst>
            <pc:docMk/>
            <pc:sldMasterMk cId="4183054001" sldId="2147483672"/>
            <pc:sldLayoutMk cId="1406883871" sldId="2147483677"/>
          </pc:sldLayoutMkLst>
        </pc:sldLayoutChg>
        <pc:sldLayoutChg chg="add del mod replId">
          <pc:chgData name="Laura Allen" userId="S::laura.allen@emerge.org.au::3491b557-e6d9-43d0-8fb4-908602f9a6f6" providerId="AD" clId="Web-{0D5FEA3E-D4F9-8C23-9232-84577E0F8E18}" dt="2023-03-28T03:03:49.234" v="290"/>
          <pc:sldLayoutMkLst>
            <pc:docMk/>
            <pc:sldMasterMk cId="4183054001" sldId="2147483672"/>
            <pc:sldLayoutMk cId="823315204" sldId="2147483678"/>
          </pc:sldLayoutMkLst>
        </pc:sldLayoutChg>
        <pc:sldLayoutChg chg="add del mod replId">
          <pc:chgData name="Laura Allen" userId="S::laura.allen@emerge.org.au::3491b557-e6d9-43d0-8fb4-908602f9a6f6" providerId="AD" clId="Web-{0D5FEA3E-D4F9-8C23-9232-84577E0F8E18}" dt="2023-03-28T03:03:49.234" v="290"/>
          <pc:sldLayoutMkLst>
            <pc:docMk/>
            <pc:sldMasterMk cId="4183054001" sldId="2147483672"/>
            <pc:sldLayoutMk cId="1468842088" sldId="2147483679"/>
          </pc:sldLayoutMkLst>
        </pc:sldLayoutChg>
        <pc:sldLayoutChg chg="add del mod replId">
          <pc:chgData name="Laura Allen" userId="S::laura.allen@emerge.org.au::3491b557-e6d9-43d0-8fb4-908602f9a6f6" providerId="AD" clId="Web-{0D5FEA3E-D4F9-8C23-9232-84577E0F8E18}" dt="2023-03-28T03:03:49.234" v="290"/>
          <pc:sldLayoutMkLst>
            <pc:docMk/>
            <pc:sldMasterMk cId="4183054001" sldId="2147483672"/>
            <pc:sldLayoutMk cId="1786693884" sldId="2147483680"/>
          </pc:sldLayoutMkLst>
        </pc:sldLayoutChg>
        <pc:sldLayoutChg chg="add del mod replId">
          <pc:chgData name="Laura Allen" userId="S::laura.allen@emerge.org.au::3491b557-e6d9-43d0-8fb4-908602f9a6f6" providerId="AD" clId="Web-{0D5FEA3E-D4F9-8C23-9232-84577E0F8E18}" dt="2023-03-28T03:03:49.234" v="290"/>
          <pc:sldLayoutMkLst>
            <pc:docMk/>
            <pc:sldMasterMk cId="4183054001" sldId="2147483672"/>
            <pc:sldLayoutMk cId="993455557" sldId="2147483681"/>
          </pc:sldLayoutMkLst>
        </pc:sldLayoutChg>
        <pc:sldLayoutChg chg="add del mod replId">
          <pc:chgData name="Laura Allen" userId="S::laura.allen@emerge.org.au::3491b557-e6d9-43d0-8fb4-908602f9a6f6" providerId="AD" clId="Web-{0D5FEA3E-D4F9-8C23-9232-84577E0F8E18}" dt="2023-03-28T03:03:49.234" v="290"/>
          <pc:sldLayoutMkLst>
            <pc:docMk/>
            <pc:sldMasterMk cId="4183054001" sldId="2147483672"/>
            <pc:sldLayoutMk cId="1955021504" sldId="2147483682"/>
          </pc:sldLayoutMkLst>
        </pc:sldLayoutChg>
        <pc:sldLayoutChg chg="add del mod replId">
          <pc:chgData name="Laura Allen" userId="S::laura.allen@emerge.org.au::3491b557-e6d9-43d0-8fb4-908602f9a6f6" providerId="AD" clId="Web-{0D5FEA3E-D4F9-8C23-9232-84577E0F8E18}" dt="2023-03-28T03:03:49.234" v="290"/>
          <pc:sldLayoutMkLst>
            <pc:docMk/>
            <pc:sldMasterMk cId="4183054001" sldId="2147483672"/>
            <pc:sldLayoutMk cId="3104579560" sldId="2147483683"/>
          </pc:sldLayoutMkLst>
        </pc:sldLayoutChg>
      </pc:sldMasterChg>
    </pc:docChg>
  </pc:docChgLst>
  <pc:docChgLst>
    <pc:chgData name="Laura Allen" userId="S::laura.allen@emerge.org.au::3491b557-e6d9-43d0-8fb4-908602f9a6f6" providerId="AD" clId="Web-{78331F89-764A-1B94-2DAA-F687BE90CC2F}"/>
    <pc:docChg chg="addSld modSld sldOrd">
      <pc:chgData name="Laura Allen" userId="S::laura.allen@emerge.org.au::3491b557-e6d9-43d0-8fb4-908602f9a6f6" providerId="AD" clId="Web-{78331F89-764A-1B94-2DAA-F687BE90CC2F}" dt="2023-04-18T07:07:02.331" v="35" actId="1076"/>
      <pc:docMkLst>
        <pc:docMk/>
      </pc:docMkLst>
      <pc:sldChg chg="addSp delSp modSp add ord replId">
        <pc:chgData name="Laura Allen" userId="S::laura.allen@emerge.org.au::3491b557-e6d9-43d0-8fb4-908602f9a6f6" providerId="AD" clId="Web-{78331F89-764A-1B94-2DAA-F687BE90CC2F}" dt="2023-04-18T07:07:02.331" v="35" actId="1076"/>
        <pc:sldMkLst>
          <pc:docMk/>
          <pc:sldMk cId="981863085" sldId="344"/>
        </pc:sldMkLst>
        <pc:spChg chg="add mod">
          <ac:chgData name="Laura Allen" userId="S::laura.allen@emerge.org.au::3491b557-e6d9-43d0-8fb4-908602f9a6f6" providerId="AD" clId="Web-{78331F89-764A-1B94-2DAA-F687BE90CC2F}" dt="2023-04-18T07:05:04.517" v="23" actId="20577"/>
          <ac:spMkLst>
            <pc:docMk/>
            <pc:sldMk cId="981863085" sldId="344"/>
            <ac:spMk id="3" creationId="{B4A4BDE6-74AB-CFC5-B98B-30D991FE8A5B}"/>
          </ac:spMkLst>
        </pc:spChg>
        <pc:spChg chg="del mod">
          <ac:chgData name="Laura Allen" userId="S::laura.allen@emerge.org.au::3491b557-e6d9-43d0-8fb4-908602f9a6f6" providerId="AD" clId="Web-{78331F89-764A-1B94-2DAA-F687BE90CC2F}" dt="2023-04-18T07:04:45.860" v="5"/>
          <ac:spMkLst>
            <pc:docMk/>
            <pc:sldMk cId="981863085" sldId="344"/>
            <ac:spMk id="4" creationId="{C67478FB-19A7-C860-297F-140A7CB8C5C4}"/>
          </ac:spMkLst>
        </pc:spChg>
        <pc:spChg chg="del">
          <ac:chgData name="Laura Allen" userId="S::laura.allen@emerge.org.au::3491b557-e6d9-43d0-8fb4-908602f9a6f6" providerId="AD" clId="Web-{78331F89-764A-1B94-2DAA-F687BE90CC2F}" dt="2023-04-18T07:04:39.125" v="3"/>
          <ac:spMkLst>
            <pc:docMk/>
            <pc:sldMk cId="981863085" sldId="344"/>
            <ac:spMk id="5" creationId="{C193B715-F460-FB87-B449-86BB883007CB}"/>
          </ac:spMkLst>
        </pc:spChg>
        <pc:picChg chg="add mod">
          <ac:chgData name="Laura Allen" userId="S::laura.allen@emerge.org.au::3491b557-e6d9-43d0-8fb4-908602f9a6f6" providerId="AD" clId="Web-{78331F89-764A-1B94-2DAA-F687BE90CC2F}" dt="2023-04-18T07:07:02.331" v="35" actId="1076"/>
          <ac:picMkLst>
            <pc:docMk/>
            <pc:sldMk cId="981863085" sldId="344"/>
            <ac:picMk id="7" creationId="{37F36F3B-FAC2-C14A-B97B-83174D8669D5}"/>
          </ac:picMkLst>
        </pc:picChg>
        <pc:picChg chg="del">
          <ac:chgData name="Laura Allen" userId="S::laura.allen@emerge.org.au::3491b557-e6d9-43d0-8fb4-908602f9a6f6" providerId="AD" clId="Web-{78331F89-764A-1B94-2DAA-F687BE90CC2F}" dt="2023-04-18T07:04:36.735" v="2"/>
          <ac:picMkLst>
            <pc:docMk/>
            <pc:sldMk cId="981863085" sldId="344"/>
            <ac:picMk id="10" creationId="{655F82EB-812C-19A6-5384-C62C51A3CB8E}"/>
          </ac:picMkLst>
        </pc:picChg>
      </pc:sldChg>
      <pc:sldChg chg="addSp modSp add ord replId">
        <pc:chgData name="Laura Allen" userId="S::laura.allen@emerge.org.au::3491b557-e6d9-43d0-8fb4-908602f9a6f6" providerId="AD" clId="Web-{78331F89-764A-1B94-2DAA-F687BE90CC2F}" dt="2023-04-18T07:06:52.597" v="33" actId="1076"/>
        <pc:sldMkLst>
          <pc:docMk/>
          <pc:sldMk cId="3517375990" sldId="345"/>
        </pc:sldMkLst>
        <pc:picChg chg="add mod">
          <ac:chgData name="Laura Allen" userId="S::laura.allen@emerge.org.au::3491b557-e6d9-43d0-8fb4-908602f9a6f6" providerId="AD" clId="Web-{78331F89-764A-1B94-2DAA-F687BE90CC2F}" dt="2023-04-18T07:06:52.597" v="33" actId="1076"/>
          <ac:picMkLst>
            <pc:docMk/>
            <pc:sldMk cId="3517375990" sldId="345"/>
            <ac:picMk id="4" creationId="{BC41C5E8-A609-9ABF-0AB7-58C0DBC8AD6A}"/>
          </ac:picMkLst>
        </pc:picChg>
      </pc:sldChg>
      <pc:sldChg chg="addSp modSp add replId">
        <pc:chgData name="Laura Allen" userId="S::laura.allen@emerge.org.au::3491b557-e6d9-43d0-8fb4-908602f9a6f6" providerId="AD" clId="Web-{78331F89-764A-1B94-2DAA-F687BE90CC2F}" dt="2023-04-18T07:06:42.081" v="31" actId="1076"/>
        <pc:sldMkLst>
          <pc:docMk/>
          <pc:sldMk cId="4270056604" sldId="346"/>
        </pc:sldMkLst>
        <pc:picChg chg="add mod">
          <ac:chgData name="Laura Allen" userId="S::laura.allen@emerge.org.au::3491b557-e6d9-43d0-8fb4-908602f9a6f6" providerId="AD" clId="Web-{78331F89-764A-1B94-2DAA-F687BE90CC2F}" dt="2023-04-18T07:06:42.081" v="31" actId="1076"/>
          <ac:picMkLst>
            <pc:docMk/>
            <pc:sldMk cId="4270056604" sldId="346"/>
            <ac:picMk id="4" creationId="{7E596D00-3DE6-8956-6540-0DED0E90C8B1}"/>
          </ac:picMkLst>
        </pc:picChg>
      </pc:sldChg>
      <pc:sldChg chg="addSp modSp add replId">
        <pc:chgData name="Laura Allen" userId="S::laura.allen@emerge.org.au::3491b557-e6d9-43d0-8fb4-908602f9a6f6" providerId="AD" clId="Web-{78331F89-764A-1B94-2DAA-F687BE90CC2F}" dt="2023-04-18T07:06:32.925" v="29" actId="1076"/>
        <pc:sldMkLst>
          <pc:docMk/>
          <pc:sldMk cId="23254903" sldId="347"/>
        </pc:sldMkLst>
        <pc:picChg chg="add mod">
          <ac:chgData name="Laura Allen" userId="S::laura.allen@emerge.org.au::3491b557-e6d9-43d0-8fb4-908602f9a6f6" providerId="AD" clId="Web-{78331F89-764A-1B94-2DAA-F687BE90CC2F}" dt="2023-04-18T07:06:32.925" v="29" actId="1076"/>
          <ac:picMkLst>
            <pc:docMk/>
            <pc:sldMk cId="23254903" sldId="347"/>
            <ac:picMk id="4" creationId="{FF976571-87D8-1A70-30CB-B667886917FE}"/>
          </ac:picMkLst>
        </pc:picChg>
      </pc:sldChg>
    </pc:docChg>
  </pc:docChgLst>
  <pc:docChgLst>
    <pc:chgData name="Laura Allen" userId="S::laura.allen@emerge.org.au::3491b557-e6d9-43d0-8fb4-908602f9a6f6" providerId="AD" clId="Web-{0A829F51-71B2-5C6F-74E8-F93F63B51D05}"/>
    <pc:docChg chg="addSld modSld addMainMaster">
      <pc:chgData name="Laura Allen" userId="S::laura.allen@emerge.org.au::3491b557-e6d9-43d0-8fb4-908602f9a6f6" providerId="AD" clId="Web-{0A829F51-71B2-5C6F-74E8-F93F63B51D05}" dt="2023-04-06T01:13:25.847" v="44" actId="20577"/>
      <pc:docMkLst>
        <pc:docMk/>
      </pc:docMkLst>
      <pc:sldChg chg="modSp">
        <pc:chgData name="Laura Allen" userId="S::laura.allen@emerge.org.au::3491b557-e6d9-43d0-8fb4-908602f9a6f6" providerId="AD" clId="Web-{0A829F51-71B2-5C6F-74E8-F93F63B51D05}" dt="2023-04-06T01:06:33.163" v="7" actId="20577"/>
        <pc:sldMkLst>
          <pc:docMk/>
          <pc:sldMk cId="1993702428" sldId="317"/>
        </pc:sldMkLst>
        <pc:spChg chg="mod">
          <ac:chgData name="Laura Allen" userId="S::laura.allen@emerge.org.au::3491b557-e6d9-43d0-8fb4-908602f9a6f6" providerId="AD" clId="Web-{0A829F51-71B2-5C6F-74E8-F93F63B51D05}" dt="2023-04-06T01:06:33.163" v="7" actId="20577"/>
          <ac:spMkLst>
            <pc:docMk/>
            <pc:sldMk cId="1993702428" sldId="317"/>
            <ac:spMk id="11" creationId="{94AFD5CA-6275-025D-988A-AA9A6BFC540A}"/>
          </ac:spMkLst>
        </pc:spChg>
      </pc:sldChg>
      <pc:sldChg chg="modSp">
        <pc:chgData name="Laura Allen" userId="S::laura.allen@emerge.org.au::3491b557-e6d9-43d0-8fb4-908602f9a6f6" providerId="AD" clId="Web-{0A829F51-71B2-5C6F-74E8-F93F63B51D05}" dt="2023-04-06T01:06:09.006" v="5" actId="20577"/>
        <pc:sldMkLst>
          <pc:docMk/>
          <pc:sldMk cId="3408852353" sldId="330"/>
        </pc:sldMkLst>
        <pc:spChg chg="mod">
          <ac:chgData name="Laura Allen" userId="S::laura.allen@emerge.org.au::3491b557-e6d9-43d0-8fb4-908602f9a6f6" providerId="AD" clId="Web-{0A829F51-71B2-5C6F-74E8-F93F63B51D05}" dt="2023-04-06T01:06:09.006" v="5" actId="20577"/>
          <ac:spMkLst>
            <pc:docMk/>
            <pc:sldMk cId="3408852353" sldId="330"/>
            <ac:spMk id="9" creationId="{8F472FBB-7498-B3CA-8A4A-0BCBEF4663B7}"/>
          </ac:spMkLst>
        </pc:spChg>
        <pc:picChg chg="mod">
          <ac:chgData name="Laura Allen" userId="S::laura.allen@emerge.org.au::3491b557-e6d9-43d0-8fb4-908602f9a6f6" providerId="AD" clId="Web-{0A829F51-71B2-5C6F-74E8-F93F63B51D05}" dt="2023-04-06T00:57:55.911" v="0" actId="14100"/>
          <ac:picMkLst>
            <pc:docMk/>
            <pc:sldMk cId="3408852353" sldId="330"/>
            <ac:picMk id="17" creationId="{7563F247-ED81-5FEC-0075-C8C1EFBE1692}"/>
          </ac:picMkLst>
        </pc:picChg>
      </pc:sldChg>
      <pc:sldChg chg="delSp add replId">
        <pc:chgData name="Laura Allen" userId="S::laura.allen@emerge.org.au::3491b557-e6d9-43d0-8fb4-908602f9a6f6" providerId="AD" clId="Web-{0A829F51-71B2-5C6F-74E8-F93F63B51D05}" dt="2023-04-06T00:58:23.803" v="4"/>
        <pc:sldMkLst>
          <pc:docMk/>
          <pc:sldMk cId="4081710820" sldId="335"/>
        </pc:sldMkLst>
        <pc:picChg chg="del">
          <ac:chgData name="Laura Allen" userId="S::laura.allen@emerge.org.au::3491b557-e6d9-43d0-8fb4-908602f9a6f6" providerId="AD" clId="Web-{0A829F51-71B2-5C6F-74E8-F93F63B51D05}" dt="2023-04-06T00:58:23.803" v="4"/>
          <ac:picMkLst>
            <pc:docMk/>
            <pc:sldMk cId="4081710820" sldId="335"/>
            <ac:picMk id="8" creationId="{B74418D8-C823-0AB3-6629-E969CC49F711}"/>
          </ac:picMkLst>
        </pc:picChg>
      </pc:sldChg>
      <pc:sldChg chg="add">
        <pc:chgData name="Laura Allen" userId="S::laura.allen@emerge.org.au::3491b557-e6d9-43d0-8fb4-908602f9a6f6" providerId="AD" clId="Web-{0A829F51-71B2-5C6F-74E8-F93F63B51D05}" dt="2023-04-06T01:09:13.237" v="8"/>
        <pc:sldMkLst>
          <pc:docMk/>
          <pc:sldMk cId="1950388939" sldId="336"/>
        </pc:sldMkLst>
      </pc:sldChg>
      <pc:sldChg chg="addSp delSp modSp add">
        <pc:chgData name="Laura Allen" userId="S::laura.allen@emerge.org.au::3491b557-e6d9-43d0-8fb4-908602f9a6f6" providerId="AD" clId="Web-{0A829F51-71B2-5C6F-74E8-F93F63B51D05}" dt="2023-04-06T01:13:25.847" v="44" actId="20577"/>
        <pc:sldMkLst>
          <pc:docMk/>
          <pc:sldMk cId="3348686845" sldId="337"/>
        </pc:sldMkLst>
        <pc:spChg chg="del mod">
          <ac:chgData name="Laura Allen" userId="S::laura.allen@emerge.org.au::3491b557-e6d9-43d0-8fb4-908602f9a6f6" providerId="AD" clId="Web-{0A829F51-71B2-5C6F-74E8-F93F63B51D05}" dt="2023-04-06T01:12:19.264" v="26"/>
          <ac:spMkLst>
            <pc:docMk/>
            <pc:sldMk cId="3348686845" sldId="337"/>
            <ac:spMk id="5" creationId="{398B207D-5F66-D83C-7A71-D38888E89789}"/>
          </ac:spMkLst>
        </pc:spChg>
        <pc:spChg chg="mod">
          <ac:chgData name="Laura Allen" userId="S::laura.allen@emerge.org.au::3491b557-e6d9-43d0-8fb4-908602f9a6f6" providerId="AD" clId="Web-{0A829F51-71B2-5C6F-74E8-F93F63B51D05}" dt="2023-04-06T01:13:25.847" v="44" actId="20577"/>
          <ac:spMkLst>
            <pc:docMk/>
            <pc:sldMk cId="3348686845" sldId="337"/>
            <ac:spMk id="6" creationId="{E90ED475-3CA6-2864-C406-81E579161273}"/>
          </ac:spMkLst>
        </pc:spChg>
        <pc:spChg chg="del">
          <ac:chgData name="Laura Allen" userId="S::laura.allen@emerge.org.au::3491b557-e6d9-43d0-8fb4-908602f9a6f6" providerId="AD" clId="Web-{0A829F51-71B2-5C6F-74E8-F93F63B51D05}" dt="2023-04-06T01:12:08.858" v="21"/>
          <ac:spMkLst>
            <pc:docMk/>
            <pc:sldMk cId="3348686845" sldId="337"/>
            <ac:spMk id="7" creationId="{D54871A8-F7DC-20A2-B8F7-5275870DB756}"/>
          </ac:spMkLst>
        </pc:spChg>
        <pc:spChg chg="del">
          <ac:chgData name="Laura Allen" userId="S::laura.allen@emerge.org.au::3491b557-e6d9-43d0-8fb4-908602f9a6f6" providerId="AD" clId="Web-{0A829F51-71B2-5C6F-74E8-F93F63B51D05}" dt="2023-04-06T01:12:09.967" v="22"/>
          <ac:spMkLst>
            <pc:docMk/>
            <pc:sldMk cId="3348686845" sldId="337"/>
            <ac:spMk id="8" creationId="{3AA82ABE-C5C0-DBDE-6D76-D402E7DF597D}"/>
          </ac:spMkLst>
        </pc:spChg>
        <pc:spChg chg="mod">
          <ac:chgData name="Laura Allen" userId="S::laura.allen@emerge.org.au::3491b557-e6d9-43d0-8fb4-908602f9a6f6" providerId="AD" clId="Web-{0A829F51-71B2-5C6F-74E8-F93F63B51D05}" dt="2023-04-06T01:12:59.189" v="37"/>
          <ac:spMkLst>
            <pc:docMk/>
            <pc:sldMk cId="3348686845" sldId="337"/>
            <ac:spMk id="11" creationId="{EBFAED0C-D4AA-DDFF-66D1-7C7B6B243EC1}"/>
          </ac:spMkLst>
        </pc:spChg>
        <pc:spChg chg="del mod">
          <ac:chgData name="Laura Allen" userId="S::laura.allen@emerge.org.au::3491b557-e6d9-43d0-8fb4-908602f9a6f6" providerId="AD" clId="Web-{0A829F51-71B2-5C6F-74E8-F93F63B51D05}" dt="2023-04-06T01:11:45.200" v="14"/>
          <ac:spMkLst>
            <pc:docMk/>
            <pc:sldMk cId="3348686845" sldId="337"/>
            <ac:spMk id="13" creationId="{732C94FA-5931-5671-DE4B-D676222AE3A3}"/>
          </ac:spMkLst>
        </pc:spChg>
        <pc:spChg chg="add del mod">
          <ac:chgData name="Laura Allen" userId="S::laura.allen@emerge.org.au::3491b557-e6d9-43d0-8fb4-908602f9a6f6" providerId="AD" clId="Web-{0A829F51-71B2-5C6F-74E8-F93F63B51D05}" dt="2023-04-06T01:12:22.890" v="27"/>
          <ac:spMkLst>
            <pc:docMk/>
            <pc:sldMk cId="3348686845" sldId="337"/>
            <ac:spMk id="16" creationId="{F5080F9C-A71D-5A29-7368-9ECCD1E0F2EE}"/>
          </ac:spMkLst>
        </pc:spChg>
        <pc:spChg chg="add del mod">
          <ac:chgData name="Laura Allen" userId="S::laura.allen@emerge.org.au::3491b557-e6d9-43d0-8fb4-908602f9a6f6" providerId="AD" clId="Web-{0A829F51-71B2-5C6F-74E8-F93F63B51D05}" dt="2023-04-06T01:12:25.030" v="28"/>
          <ac:spMkLst>
            <pc:docMk/>
            <pc:sldMk cId="3348686845" sldId="337"/>
            <ac:spMk id="18" creationId="{18152CE7-65FF-37D9-00AE-68F0E43DC2FB}"/>
          </ac:spMkLst>
        </pc:spChg>
        <pc:spChg chg="add del mod">
          <ac:chgData name="Laura Allen" userId="S::laura.allen@emerge.org.au::3491b557-e6d9-43d0-8fb4-908602f9a6f6" providerId="AD" clId="Web-{0A829F51-71B2-5C6F-74E8-F93F63B51D05}" dt="2023-04-06T01:12:33.844" v="30"/>
          <ac:spMkLst>
            <pc:docMk/>
            <pc:sldMk cId="3348686845" sldId="337"/>
            <ac:spMk id="20" creationId="{D34F1371-D157-85D1-A7F0-4B80C8154D3D}"/>
          </ac:spMkLst>
        </pc:spChg>
        <pc:grpChg chg="add">
          <ac:chgData name="Laura Allen" userId="S::laura.allen@emerge.org.au::3491b557-e6d9-43d0-8fb4-908602f9a6f6" providerId="AD" clId="Web-{0A829F51-71B2-5C6F-74E8-F93F63B51D05}" dt="2023-04-06T01:11:52.950" v="15"/>
          <ac:grpSpMkLst>
            <pc:docMk/>
            <pc:sldMk cId="3348686845" sldId="337"/>
            <ac:grpSpMk id="14" creationId="{2C79080A-A157-929A-E4D7-98130BE801A4}"/>
          </ac:grpSpMkLst>
        </pc:grpChg>
        <pc:picChg chg="del">
          <ac:chgData name="Laura Allen" userId="S::laura.allen@emerge.org.au::3491b557-e6d9-43d0-8fb4-908602f9a6f6" providerId="AD" clId="Web-{0A829F51-71B2-5C6F-74E8-F93F63B51D05}" dt="2023-04-06T01:11:38.574" v="11"/>
          <ac:picMkLst>
            <pc:docMk/>
            <pc:sldMk cId="3348686845" sldId="337"/>
            <ac:picMk id="4" creationId="{608228E0-7FE9-01CA-1A00-45E44262B2E4}"/>
          </ac:picMkLst>
        </pc:picChg>
        <pc:cxnChg chg="del">
          <ac:chgData name="Laura Allen" userId="S::laura.allen@emerge.org.au::3491b557-e6d9-43d0-8fb4-908602f9a6f6" providerId="AD" clId="Web-{0A829F51-71B2-5C6F-74E8-F93F63B51D05}" dt="2023-04-06T01:12:52.157" v="35"/>
          <ac:cxnSpMkLst>
            <pc:docMk/>
            <pc:sldMk cId="3348686845" sldId="337"/>
            <ac:cxnSpMk id="12" creationId="{10080556-55A5-2223-C20A-996B504E1B45}"/>
          </ac:cxnSpMkLst>
        </pc:cxnChg>
      </pc:sldChg>
      <pc:sldChg chg="add">
        <pc:chgData name="Laura Allen" userId="S::laura.allen@emerge.org.au::3491b557-e6d9-43d0-8fb4-908602f9a6f6" providerId="AD" clId="Web-{0A829F51-71B2-5C6F-74E8-F93F63B51D05}" dt="2023-04-06T01:11:30.277" v="10"/>
        <pc:sldMkLst>
          <pc:docMk/>
          <pc:sldMk cId="468047409" sldId="338"/>
        </pc:sldMkLst>
      </pc:sldChg>
      <pc:sldMasterChg chg="add addSldLayout">
        <pc:chgData name="Laura Allen" userId="S::laura.allen@emerge.org.au::3491b557-e6d9-43d0-8fb4-908602f9a6f6" providerId="AD" clId="Web-{0A829F51-71B2-5C6F-74E8-F93F63B51D05}" dt="2023-04-06T01:11:30.277" v="10"/>
        <pc:sldMasterMkLst>
          <pc:docMk/>
          <pc:sldMasterMk cId="1006429665" sldId="2147483672"/>
        </pc:sldMasterMkLst>
        <pc:sldLayoutChg chg="add">
          <pc:chgData name="Laura Allen" userId="S::laura.allen@emerge.org.au::3491b557-e6d9-43d0-8fb4-908602f9a6f6" providerId="AD" clId="Web-{0A829F51-71B2-5C6F-74E8-F93F63B51D05}" dt="2023-04-06T01:11:30.277" v="10"/>
          <pc:sldLayoutMkLst>
            <pc:docMk/>
            <pc:sldMasterMk cId="1006429665" sldId="2147483672"/>
            <pc:sldLayoutMk cId="3967840649" sldId="2147483673"/>
          </pc:sldLayoutMkLst>
        </pc:sldLayoutChg>
        <pc:sldLayoutChg chg="add">
          <pc:chgData name="Laura Allen" userId="S::laura.allen@emerge.org.au::3491b557-e6d9-43d0-8fb4-908602f9a6f6" providerId="AD" clId="Web-{0A829F51-71B2-5C6F-74E8-F93F63B51D05}" dt="2023-04-06T01:11:30.277" v="10"/>
          <pc:sldLayoutMkLst>
            <pc:docMk/>
            <pc:sldMasterMk cId="1006429665" sldId="2147483672"/>
            <pc:sldLayoutMk cId="3297999815" sldId="2147483674"/>
          </pc:sldLayoutMkLst>
        </pc:sldLayoutChg>
        <pc:sldLayoutChg chg="add">
          <pc:chgData name="Laura Allen" userId="S::laura.allen@emerge.org.au::3491b557-e6d9-43d0-8fb4-908602f9a6f6" providerId="AD" clId="Web-{0A829F51-71B2-5C6F-74E8-F93F63B51D05}" dt="2023-04-06T01:11:30.277" v="10"/>
          <pc:sldLayoutMkLst>
            <pc:docMk/>
            <pc:sldMasterMk cId="1006429665" sldId="2147483672"/>
            <pc:sldLayoutMk cId="2621748308" sldId="2147483675"/>
          </pc:sldLayoutMkLst>
        </pc:sldLayoutChg>
        <pc:sldLayoutChg chg="add">
          <pc:chgData name="Laura Allen" userId="S::laura.allen@emerge.org.au::3491b557-e6d9-43d0-8fb4-908602f9a6f6" providerId="AD" clId="Web-{0A829F51-71B2-5C6F-74E8-F93F63B51D05}" dt="2023-04-06T01:11:30.277" v="10"/>
          <pc:sldLayoutMkLst>
            <pc:docMk/>
            <pc:sldMasterMk cId="1006429665" sldId="2147483672"/>
            <pc:sldLayoutMk cId="767961697" sldId="2147483676"/>
          </pc:sldLayoutMkLst>
        </pc:sldLayoutChg>
        <pc:sldLayoutChg chg="add">
          <pc:chgData name="Laura Allen" userId="S::laura.allen@emerge.org.au::3491b557-e6d9-43d0-8fb4-908602f9a6f6" providerId="AD" clId="Web-{0A829F51-71B2-5C6F-74E8-F93F63B51D05}" dt="2023-04-06T01:11:30.277" v="10"/>
          <pc:sldLayoutMkLst>
            <pc:docMk/>
            <pc:sldMasterMk cId="1006429665" sldId="2147483672"/>
            <pc:sldLayoutMk cId="2580159689" sldId="2147483677"/>
          </pc:sldLayoutMkLst>
        </pc:sldLayoutChg>
        <pc:sldLayoutChg chg="add">
          <pc:chgData name="Laura Allen" userId="S::laura.allen@emerge.org.au::3491b557-e6d9-43d0-8fb4-908602f9a6f6" providerId="AD" clId="Web-{0A829F51-71B2-5C6F-74E8-F93F63B51D05}" dt="2023-04-06T01:11:30.277" v="10"/>
          <pc:sldLayoutMkLst>
            <pc:docMk/>
            <pc:sldMasterMk cId="1006429665" sldId="2147483672"/>
            <pc:sldLayoutMk cId="2982883570" sldId="2147483678"/>
          </pc:sldLayoutMkLst>
        </pc:sldLayoutChg>
        <pc:sldLayoutChg chg="add">
          <pc:chgData name="Laura Allen" userId="S::laura.allen@emerge.org.au::3491b557-e6d9-43d0-8fb4-908602f9a6f6" providerId="AD" clId="Web-{0A829F51-71B2-5C6F-74E8-F93F63B51D05}" dt="2023-04-06T01:11:30.277" v="10"/>
          <pc:sldLayoutMkLst>
            <pc:docMk/>
            <pc:sldMasterMk cId="1006429665" sldId="2147483672"/>
            <pc:sldLayoutMk cId="2345180748" sldId="2147483679"/>
          </pc:sldLayoutMkLst>
        </pc:sldLayoutChg>
        <pc:sldLayoutChg chg="add">
          <pc:chgData name="Laura Allen" userId="S::laura.allen@emerge.org.au::3491b557-e6d9-43d0-8fb4-908602f9a6f6" providerId="AD" clId="Web-{0A829F51-71B2-5C6F-74E8-F93F63B51D05}" dt="2023-04-06T01:11:30.277" v="10"/>
          <pc:sldLayoutMkLst>
            <pc:docMk/>
            <pc:sldMasterMk cId="1006429665" sldId="2147483672"/>
            <pc:sldLayoutMk cId="2080686344" sldId="2147483680"/>
          </pc:sldLayoutMkLst>
        </pc:sldLayoutChg>
        <pc:sldLayoutChg chg="add">
          <pc:chgData name="Laura Allen" userId="S::laura.allen@emerge.org.au::3491b557-e6d9-43d0-8fb4-908602f9a6f6" providerId="AD" clId="Web-{0A829F51-71B2-5C6F-74E8-F93F63B51D05}" dt="2023-04-06T01:11:30.277" v="10"/>
          <pc:sldLayoutMkLst>
            <pc:docMk/>
            <pc:sldMasterMk cId="1006429665" sldId="2147483672"/>
            <pc:sldLayoutMk cId="1797549455" sldId="2147483681"/>
          </pc:sldLayoutMkLst>
        </pc:sldLayoutChg>
        <pc:sldLayoutChg chg="add">
          <pc:chgData name="Laura Allen" userId="S::laura.allen@emerge.org.au::3491b557-e6d9-43d0-8fb4-908602f9a6f6" providerId="AD" clId="Web-{0A829F51-71B2-5C6F-74E8-F93F63B51D05}" dt="2023-04-06T01:11:30.277" v="10"/>
          <pc:sldLayoutMkLst>
            <pc:docMk/>
            <pc:sldMasterMk cId="1006429665" sldId="2147483672"/>
            <pc:sldLayoutMk cId="602940716" sldId="2147483682"/>
          </pc:sldLayoutMkLst>
        </pc:sldLayoutChg>
        <pc:sldLayoutChg chg="add">
          <pc:chgData name="Laura Allen" userId="S::laura.allen@emerge.org.au::3491b557-e6d9-43d0-8fb4-908602f9a6f6" providerId="AD" clId="Web-{0A829F51-71B2-5C6F-74E8-F93F63B51D05}" dt="2023-04-06T01:11:30.277" v="10"/>
          <pc:sldLayoutMkLst>
            <pc:docMk/>
            <pc:sldMasterMk cId="1006429665" sldId="2147483672"/>
            <pc:sldLayoutMk cId="513494183" sldId="2147483683"/>
          </pc:sldLayoutMkLst>
        </pc:sldLayoutChg>
      </pc:sldMasterChg>
    </pc:docChg>
  </pc:docChgLst>
  <pc:docChgLst>
    <pc:chgData name="Laura Allen" userId="S::laura.allen@emerge.org.au::3491b557-e6d9-43d0-8fb4-908602f9a6f6" providerId="AD" clId="Web-{BB1669D9-D122-40D8-AB06-01B4926CF8C6}"/>
    <pc:docChg chg="modSld sldOrd">
      <pc:chgData name="Laura Allen" userId="S::laura.allen@emerge.org.au::3491b557-e6d9-43d0-8fb4-908602f9a6f6" providerId="AD" clId="Web-{BB1669D9-D122-40D8-AB06-01B4926CF8C6}" dt="2023-05-03T01:49:29.238" v="142"/>
      <pc:docMkLst>
        <pc:docMk/>
      </pc:docMkLst>
      <pc:sldChg chg="modSp ord">
        <pc:chgData name="Laura Allen" userId="S::laura.allen@emerge.org.au::3491b557-e6d9-43d0-8fb4-908602f9a6f6" providerId="AD" clId="Web-{BB1669D9-D122-40D8-AB06-01B4926CF8C6}" dt="2023-05-03T01:09:03.215" v="77"/>
        <pc:sldMkLst>
          <pc:docMk/>
          <pc:sldMk cId="2254349957" sldId="307"/>
        </pc:sldMkLst>
        <pc:spChg chg="mod">
          <ac:chgData name="Laura Allen" userId="S::laura.allen@emerge.org.au::3491b557-e6d9-43d0-8fb4-908602f9a6f6" providerId="AD" clId="Web-{BB1669D9-D122-40D8-AB06-01B4926CF8C6}" dt="2023-05-03T01:07:14.255" v="56" actId="20577"/>
          <ac:spMkLst>
            <pc:docMk/>
            <pc:sldMk cId="2254349957" sldId="307"/>
            <ac:spMk id="2" creationId="{588B038D-B657-DE12-F2BB-9B80E29010C5}"/>
          </ac:spMkLst>
        </pc:spChg>
      </pc:sldChg>
      <pc:sldChg chg="ord">
        <pc:chgData name="Laura Allen" userId="S::laura.allen@emerge.org.au::3491b557-e6d9-43d0-8fb4-908602f9a6f6" providerId="AD" clId="Web-{BB1669D9-D122-40D8-AB06-01B4926CF8C6}" dt="2023-05-03T01:43:57.166" v="140"/>
        <pc:sldMkLst>
          <pc:docMk/>
          <pc:sldMk cId="453955914" sldId="323"/>
        </pc:sldMkLst>
      </pc:sldChg>
      <pc:sldChg chg="ord">
        <pc:chgData name="Laura Allen" userId="S::laura.allen@emerge.org.au::3491b557-e6d9-43d0-8fb4-908602f9a6f6" providerId="AD" clId="Web-{BB1669D9-D122-40D8-AB06-01B4926CF8C6}" dt="2023-05-03T01:06:20.205" v="54"/>
        <pc:sldMkLst>
          <pc:docMk/>
          <pc:sldMk cId="3408852353" sldId="330"/>
        </pc:sldMkLst>
      </pc:sldChg>
      <pc:sldChg chg="ord">
        <pc:chgData name="Laura Allen" userId="S::laura.allen@emerge.org.au::3491b557-e6d9-43d0-8fb4-908602f9a6f6" providerId="AD" clId="Web-{BB1669D9-D122-40D8-AB06-01B4926CF8C6}" dt="2023-05-03T01:06:07.548" v="53"/>
        <pc:sldMkLst>
          <pc:docMk/>
          <pc:sldMk cId="3543873419" sldId="332"/>
        </pc:sldMkLst>
      </pc:sldChg>
      <pc:sldChg chg="ord">
        <pc:chgData name="Laura Allen" userId="S::laura.allen@emerge.org.au::3491b557-e6d9-43d0-8fb4-908602f9a6f6" providerId="AD" clId="Web-{BB1669D9-D122-40D8-AB06-01B4926CF8C6}" dt="2023-05-03T01:49:29.238" v="142"/>
        <pc:sldMkLst>
          <pc:docMk/>
          <pc:sldMk cId="754295596" sldId="357"/>
        </pc:sldMkLst>
      </pc:sldChg>
      <pc:sldChg chg="modSp">
        <pc:chgData name="Laura Allen" userId="S::laura.allen@emerge.org.au::3491b557-e6d9-43d0-8fb4-908602f9a6f6" providerId="AD" clId="Web-{BB1669D9-D122-40D8-AB06-01B4926CF8C6}" dt="2023-05-03T01:04:20.557" v="29" actId="20577"/>
        <pc:sldMkLst>
          <pc:docMk/>
          <pc:sldMk cId="1703076446" sldId="364"/>
        </pc:sldMkLst>
        <pc:spChg chg="mod">
          <ac:chgData name="Laura Allen" userId="S::laura.allen@emerge.org.au::3491b557-e6d9-43d0-8fb4-908602f9a6f6" providerId="AD" clId="Web-{BB1669D9-D122-40D8-AB06-01B4926CF8C6}" dt="2023-05-03T01:04:20.557" v="29" actId="20577"/>
          <ac:spMkLst>
            <pc:docMk/>
            <pc:sldMk cId="1703076446" sldId="364"/>
            <ac:spMk id="14" creationId="{72BE6BE4-F827-0EAD-A793-409A808D380B}"/>
          </ac:spMkLst>
        </pc:spChg>
        <pc:picChg chg="mod">
          <ac:chgData name="Laura Allen" userId="S::laura.allen@emerge.org.au::3491b557-e6d9-43d0-8fb4-908602f9a6f6" providerId="AD" clId="Web-{BB1669D9-D122-40D8-AB06-01B4926CF8C6}" dt="2023-05-03T00:49:36.314" v="1" actId="1076"/>
          <ac:picMkLst>
            <pc:docMk/>
            <pc:sldMk cId="1703076446" sldId="364"/>
            <ac:picMk id="9" creationId="{4BDF24BF-BB94-9615-CBFA-877004335B4F}"/>
          </ac:picMkLst>
        </pc:picChg>
      </pc:sldChg>
      <pc:sldChg chg="modSp">
        <pc:chgData name="Laura Allen" userId="S::laura.allen@emerge.org.au::3491b557-e6d9-43d0-8fb4-908602f9a6f6" providerId="AD" clId="Web-{BB1669D9-D122-40D8-AB06-01B4926CF8C6}" dt="2023-05-03T01:04:28.339" v="32" actId="20577"/>
        <pc:sldMkLst>
          <pc:docMk/>
          <pc:sldMk cId="1265339354" sldId="365"/>
        </pc:sldMkLst>
        <pc:spChg chg="mod">
          <ac:chgData name="Laura Allen" userId="S::laura.allen@emerge.org.au::3491b557-e6d9-43d0-8fb4-908602f9a6f6" providerId="AD" clId="Web-{BB1669D9-D122-40D8-AB06-01B4926CF8C6}" dt="2023-05-03T01:04:28.339" v="32" actId="20577"/>
          <ac:spMkLst>
            <pc:docMk/>
            <pc:sldMk cId="1265339354" sldId="365"/>
            <ac:spMk id="10" creationId="{D53BA9ED-DBB4-1298-285B-A7221E23962A}"/>
          </ac:spMkLst>
        </pc:spChg>
        <pc:picChg chg="mod">
          <ac:chgData name="Laura Allen" userId="S::laura.allen@emerge.org.au::3491b557-e6d9-43d0-8fb4-908602f9a6f6" providerId="AD" clId="Web-{BB1669D9-D122-40D8-AB06-01B4926CF8C6}" dt="2023-05-03T00:49:28.720" v="0" actId="1076"/>
          <ac:picMkLst>
            <pc:docMk/>
            <pc:sldMk cId="1265339354" sldId="365"/>
            <ac:picMk id="9" creationId="{4BDF24BF-BB94-9615-CBFA-877004335B4F}"/>
          </ac:picMkLst>
        </pc:picChg>
      </pc:sldChg>
      <pc:sldChg chg="modSp">
        <pc:chgData name="Laura Allen" userId="S::laura.allen@emerge.org.au::3491b557-e6d9-43d0-8fb4-908602f9a6f6" providerId="AD" clId="Web-{BB1669D9-D122-40D8-AB06-01B4926CF8C6}" dt="2023-05-03T00:49:43.236" v="2" actId="1076"/>
        <pc:sldMkLst>
          <pc:docMk/>
          <pc:sldMk cId="1135337532" sldId="366"/>
        </pc:sldMkLst>
        <pc:picChg chg="mod">
          <ac:chgData name="Laura Allen" userId="S::laura.allen@emerge.org.au::3491b557-e6d9-43d0-8fb4-908602f9a6f6" providerId="AD" clId="Web-{BB1669D9-D122-40D8-AB06-01B4926CF8C6}" dt="2023-05-03T00:49:43.236" v="2" actId="1076"/>
          <ac:picMkLst>
            <pc:docMk/>
            <pc:sldMk cId="1135337532" sldId="366"/>
            <ac:picMk id="9" creationId="{4BDF24BF-BB94-9615-CBFA-877004335B4F}"/>
          </ac:picMkLst>
        </pc:picChg>
      </pc:sldChg>
      <pc:sldChg chg="delSp modSp">
        <pc:chgData name="Laura Allen" userId="S::laura.allen@emerge.org.au::3491b557-e6d9-43d0-8fb4-908602f9a6f6" providerId="AD" clId="Web-{BB1669D9-D122-40D8-AB06-01B4926CF8C6}" dt="2023-05-03T01:05:54.328" v="52" actId="14100"/>
        <pc:sldMkLst>
          <pc:docMk/>
          <pc:sldMk cId="2751558275" sldId="369"/>
        </pc:sldMkLst>
        <pc:spChg chg="del">
          <ac:chgData name="Laura Allen" userId="S::laura.allen@emerge.org.au::3491b557-e6d9-43d0-8fb4-908602f9a6f6" providerId="AD" clId="Web-{BB1669D9-D122-40D8-AB06-01B4926CF8C6}" dt="2023-05-03T01:04:50.231" v="35"/>
          <ac:spMkLst>
            <pc:docMk/>
            <pc:sldMk cId="2751558275" sldId="369"/>
            <ac:spMk id="3" creationId="{92E7A0AA-53A3-42C7-DA5E-4671A5735F0E}"/>
          </ac:spMkLst>
        </pc:spChg>
        <pc:spChg chg="mod">
          <ac:chgData name="Laura Allen" userId="S::laura.allen@emerge.org.au::3491b557-e6d9-43d0-8fb4-908602f9a6f6" providerId="AD" clId="Web-{BB1669D9-D122-40D8-AB06-01B4926CF8C6}" dt="2023-05-03T01:03:29.257" v="20" actId="20577"/>
          <ac:spMkLst>
            <pc:docMk/>
            <pc:sldMk cId="2751558275" sldId="369"/>
            <ac:spMk id="7" creationId="{29F54CB4-9D14-6EF8-B325-96B8DE7A2878}"/>
          </ac:spMkLst>
        </pc:spChg>
        <pc:spChg chg="mod">
          <ac:chgData name="Laura Allen" userId="S::laura.allen@emerge.org.au::3491b557-e6d9-43d0-8fb4-908602f9a6f6" providerId="AD" clId="Web-{BB1669D9-D122-40D8-AB06-01B4926CF8C6}" dt="2023-05-03T01:05:54.328" v="52" actId="14100"/>
          <ac:spMkLst>
            <pc:docMk/>
            <pc:sldMk cId="2751558275" sldId="369"/>
            <ac:spMk id="8" creationId="{56E60E12-749A-2FE0-85DF-467A1C54898A}"/>
          </ac:spMkLst>
        </pc:spChg>
        <pc:spChg chg="mod">
          <ac:chgData name="Laura Allen" userId="S::laura.allen@emerge.org.au::3491b557-e6d9-43d0-8fb4-908602f9a6f6" providerId="AD" clId="Web-{BB1669D9-D122-40D8-AB06-01B4926CF8C6}" dt="2023-05-03T01:05:34.171" v="48" actId="1076"/>
          <ac:spMkLst>
            <pc:docMk/>
            <pc:sldMk cId="2751558275" sldId="369"/>
            <ac:spMk id="10" creationId="{E8CD3231-671E-432F-D33F-9A0D8571E882}"/>
          </ac:spMkLst>
        </pc:spChg>
        <pc:spChg chg="mod">
          <ac:chgData name="Laura Allen" userId="S::laura.allen@emerge.org.au::3491b557-e6d9-43d0-8fb4-908602f9a6f6" providerId="AD" clId="Web-{BB1669D9-D122-40D8-AB06-01B4926CF8C6}" dt="2023-05-03T01:05:43.265" v="49" actId="20577"/>
          <ac:spMkLst>
            <pc:docMk/>
            <pc:sldMk cId="2751558275" sldId="369"/>
            <ac:spMk id="12" creationId="{0D1CFFE3-46F6-3D98-4996-14EBFEDC7514}"/>
          </ac:spMkLst>
        </pc:spChg>
        <pc:picChg chg="mod">
          <ac:chgData name="Laura Allen" userId="S::laura.allen@emerge.org.au::3491b557-e6d9-43d0-8fb4-908602f9a6f6" providerId="AD" clId="Web-{BB1669D9-D122-40D8-AB06-01B4926CF8C6}" dt="2023-05-03T01:05:07.028" v="39" actId="1076"/>
          <ac:picMkLst>
            <pc:docMk/>
            <pc:sldMk cId="2751558275" sldId="369"/>
            <ac:picMk id="11" creationId="{D8EB075D-9E06-3F5D-F119-AAD5B29A89BC}"/>
          </ac:picMkLst>
        </pc:picChg>
      </pc:sldChg>
      <pc:sldChg chg="addSp modSp">
        <pc:chgData name="Laura Allen" userId="S::laura.allen@emerge.org.au::3491b557-e6d9-43d0-8fb4-908602f9a6f6" providerId="AD" clId="Web-{BB1669D9-D122-40D8-AB06-01B4926CF8C6}" dt="2023-05-03T01:10:01.281" v="86" actId="14100"/>
        <pc:sldMkLst>
          <pc:docMk/>
          <pc:sldMk cId="1755364251" sldId="370"/>
        </pc:sldMkLst>
        <pc:spChg chg="add mod">
          <ac:chgData name="Laura Allen" userId="S::laura.allen@emerge.org.au::3491b557-e6d9-43d0-8fb4-908602f9a6f6" providerId="AD" clId="Web-{BB1669D9-D122-40D8-AB06-01B4926CF8C6}" dt="2023-05-03T01:08:07.665" v="69" actId="1076"/>
          <ac:spMkLst>
            <pc:docMk/>
            <pc:sldMk cId="1755364251" sldId="370"/>
            <ac:spMk id="3" creationId="{E4420426-381A-894A-67CC-E09D5699C096}"/>
          </ac:spMkLst>
        </pc:spChg>
        <pc:spChg chg="mod">
          <ac:chgData name="Laura Allen" userId="S::laura.allen@emerge.org.au::3491b557-e6d9-43d0-8fb4-908602f9a6f6" providerId="AD" clId="Web-{BB1669D9-D122-40D8-AB06-01B4926CF8C6}" dt="2023-05-03T01:07:48.507" v="66" actId="20577"/>
          <ac:spMkLst>
            <pc:docMk/>
            <pc:sldMk cId="1755364251" sldId="370"/>
            <ac:spMk id="7" creationId="{29F54CB4-9D14-6EF8-B325-96B8DE7A2878}"/>
          </ac:spMkLst>
        </pc:spChg>
        <pc:spChg chg="add mod">
          <ac:chgData name="Laura Allen" userId="S::laura.allen@emerge.org.au::3491b557-e6d9-43d0-8fb4-908602f9a6f6" providerId="AD" clId="Web-{BB1669D9-D122-40D8-AB06-01B4926CF8C6}" dt="2023-05-03T01:10:01.281" v="86" actId="14100"/>
          <ac:spMkLst>
            <pc:docMk/>
            <pc:sldMk cId="1755364251" sldId="370"/>
            <ac:spMk id="12" creationId="{C19E751B-FA19-7BB2-8ABC-2F198963F3AD}"/>
          </ac:spMkLst>
        </pc:spChg>
        <pc:picChg chg="mod">
          <ac:chgData name="Laura Allen" userId="S::laura.allen@emerge.org.au::3491b557-e6d9-43d0-8fb4-908602f9a6f6" providerId="AD" clId="Web-{BB1669D9-D122-40D8-AB06-01B4926CF8C6}" dt="2023-05-03T01:08:52.871" v="76" actId="1076"/>
          <ac:picMkLst>
            <pc:docMk/>
            <pc:sldMk cId="1755364251" sldId="370"/>
            <ac:picMk id="9" creationId="{4BDF24BF-BB94-9615-CBFA-877004335B4F}"/>
          </ac:picMkLst>
        </pc:picChg>
        <pc:picChg chg="add mod">
          <ac:chgData name="Laura Allen" userId="S::laura.allen@emerge.org.au::3491b557-e6d9-43d0-8fb4-908602f9a6f6" providerId="AD" clId="Web-{BB1669D9-D122-40D8-AB06-01B4926CF8C6}" dt="2023-05-03T01:09:45.640" v="83" actId="1076"/>
          <ac:picMkLst>
            <pc:docMk/>
            <pc:sldMk cId="1755364251" sldId="370"/>
            <ac:picMk id="10" creationId="{4F2351D4-2DAC-F267-7450-9BCC0876CB97}"/>
          </ac:picMkLst>
        </pc:picChg>
      </pc:sldChg>
      <pc:sldChg chg="addSp delSp modSp">
        <pc:chgData name="Laura Allen" userId="S::laura.allen@emerge.org.au::3491b557-e6d9-43d0-8fb4-908602f9a6f6" providerId="AD" clId="Web-{BB1669D9-D122-40D8-AB06-01B4926CF8C6}" dt="2023-05-03T01:43:49.775" v="139" actId="1076"/>
        <pc:sldMkLst>
          <pc:docMk/>
          <pc:sldMk cId="823598818" sldId="371"/>
        </pc:sldMkLst>
        <pc:spChg chg="add mod">
          <ac:chgData name="Laura Allen" userId="S::laura.allen@emerge.org.au::3491b557-e6d9-43d0-8fb4-908602f9a6f6" providerId="AD" clId="Web-{BB1669D9-D122-40D8-AB06-01B4926CF8C6}" dt="2023-05-03T01:43:22.571" v="135" actId="20577"/>
          <ac:spMkLst>
            <pc:docMk/>
            <pc:sldMk cId="823598818" sldId="371"/>
            <ac:spMk id="3" creationId="{0AE215D1-D9DF-412C-639E-9F2E587357F8}"/>
          </ac:spMkLst>
        </pc:spChg>
        <pc:spChg chg="add mod">
          <ac:chgData name="Laura Allen" userId="S::laura.allen@emerge.org.au::3491b557-e6d9-43d0-8fb4-908602f9a6f6" providerId="AD" clId="Web-{BB1669D9-D122-40D8-AB06-01B4926CF8C6}" dt="2023-05-03T01:43:49.775" v="139" actId="1076"/>
          <ac:spMkLst>
            <pc:docMk/>
            <pc:sldMk cId="823598818" sldId="371"/>
            <ac:spMk id="12" creationId="{5857C8B9-5D64-1626-9791-264D8C00AFFE}"/>
          </ac:spMkLst>
        </pc:spChg>
        <pc:picChg chg="add del mod">
          <ac:chgData name="Laura Allen" userId="S::laura.allen@emerge.org.au::3491b557-e6d9-43d0-8fb4-908602f9a6f6" providerId="AD" clId="Web-{BB1669D9-D122-40D8-AB06-01B4926CF8C6}" dt="2023-05-03T01:40:27.785" v="96"/>
          <ac:picMkLst>
            <pc:docMk/>
            <pc:sldMk cId="823598818" sldId="371"/>
            <ac:picMk id="8" creationId="{B0FAC7FE-7B1A-F7F8-E700-D07034DCBC79}"/>
          </ac:picMkLst>
        </pc:picChg>
        <pc:picChg chg="add del mod">
          <ac:chgData name="Laura Allen" userId="S::laura.allen@emerge.org.au::3491b557-e6d9-43d0-8fb4-908602f9a6f6" providerId="AD" clId="Web-{BB1669D9-D122-40D8-AB06-01B4926CF8C6}" dt="2023-05-03T01:39:27.768" v="91"/>
          <ac:picMkLst>
            <pc:docMk/>
            <pc:sldMk cId="823598818" sldId="371"/>
            <ac:picMk id="10" creationId="{DE94C050-ED07-380E-EF01-8E6E9EB2881C}"/>
          </ac:picMkLst>
        </pc:picChg>
        <pc:picChg chg="add del mod">
          <ac:chgData name="Laura Allen" userId="S::laura.allen@emerge.org.au::3491b557-e6d9-43d0-8fb4-908602f9a6f6" providerId="AD" clId="Web-{BB1669D9-D122-40D8-AB06-01B4926CF8C6}" dt="2023-05-03T01:41:10.162" v="101"/>
          <ac:picMkLst>
            <pc:docMk/>
            <pc:sldMk cId="823598818" sldId="371"/>
            <ac:picMk id="11" creationId="{3F89260B-930A-1647-30EC-438838C866C5}"/>
          </ac:picMkLst>
        </pc:picChg>
        <pc:picChg chg="add mod">
          <ac:chgData name="Laura Allen" userId="S::laura.allen@emerge.org.au::3491b557-e6d9-43d0-8fb4-908602f9a6f6" providerId="AD" clId="Web-{BB1669D9-D122-40D8-AB06-01B4926CF8C6}" dt="2023-05-03T01:43:01.555" v="130" actId="1076"/>
          <ac:picMkLst>
            <pc:docMk/>
            <pc:sldMk cId="823598818" sldId="371"/>
            <ac:picMk id="13" creationId="{40B268B9-4D00-0C8D-2BC4-2A621FCD97F3}"/>
          </ac:picMkLst>
        </pc:picChg>
      </pc:sldChg>
      <pc:sldChg chg="ord">
        <pc:chgData name="Laura Allen" userId="S::laura.allen@emerge.org.au::3491b557-e6d9-43d0-8fb4-908602f9a6f6" providerId="AD" clId="Web-{BB1669D9-D122-40D8-AB06-01B4926CF8C6}" dt="2023-05-03T01:44:04.182" v="141"/>
        <pc:sldMkLst>
          <pc:docMk/>
          <pc:sldMk cId="2381971955" sldId="373"/>
        </pc:sldMkLst>
      </pc:sldChg>
    </pc:docChg>
  </pc:docChgLst>
  <pc:docChgLst>
    <pc:chgData name="Laura Allen" userId="S::laura.allen@emerge.org.au::3491b557-e6d9-43d0-8fb4-908602f9a6f6" providerId="AD" clId="Web-{084BED15-E5BE-4BC0-9449-C86B382D9F15}"/>
    <pc:docChg chg="modSld">
      <pc:chgData name="Laura Allen" userId="S::laura.allen@emerge.org.au::3491b557-e6d9-43d0-8fb4-908602f9a6f6" providerId="AD" clId="Web-{084BED15-E5BE-4BC0-9449-C86B382D9F15}" dt="2023-04-02T23:52:57.591" v="18"/>
      <pc:docMkLst>
        <pc:docMk/>
      </pc:docMkLst>
      <pc:sldChg chg="modSp">
        <pc:chgData name="Laura Allen" userId="S::laura.allen@emerge.org.au::3491b557-e6d9-43d0-8fb4-908602f9a6f6" providerId="AD" clId="Web-{084BED15-E5BE-4BC0-9449-C86B382D9F15}" dt="2023-04-02T23:43:06.619" v="4" actId="20577"/>
        <pc:sldMkLst>
          <pc:docMk/>
          <pc:sldMk cId="1514709886" sldId="259"/>
        </pc:sldMkLst>
        <pc:graphicFrameChg chg="modGraphic">
          <ac:chgData name="Laura Allen" userId="S::laura.allen@emerge.org.au::3491b557-e6d9-43d0-8fb4-908602f9a6f6" providerId="AD" clId="Web-{084BED15-E5BE-4BC0-9449-C86B382D9F15}" dt="2023-04-02T23:43:06.619" v="4" actId="20577"/>
          <ac:graphicFrameMkLst>
            <pc:docMk/>
            <pc:sldMk cId="1514709886" sldId="259"/>
            <ac:graphicFrameMk id="24" creationId="{052D4AA2-1548-DFB0-6929-5BA8518D817E}"/>
          </ac:graphicFrameMkLst>
        </pc:graphicFrameChg>
      </pc:sldChg>
      <pc:sldChg chg="addSp delSp modSp">
        <pc:chgData name="Laura Allen" userId="S::laura.allen@emerge.org.au::3491b557-e6d9-43d0-8fb4-908602f9a6f6" providerId="AD" clId="Web-{084BED15-E5BE-4BC0-9449-C86B382D9F15}" dt="2023-04-02T23:52:57.591" v="18"/>
        <pc:sldMkLst>
          <pc:docMk/>
          <pc:sldMk cId="3251966005" sldId="318"/>
        </pc:sldMkLst>
        <pc:spChg chg="mod">
          <ac:chgData name="Laura Allen" userId="S::laura.allen@emerge.org.au::3491b557-e6d9-43d0-8fb4-908602f9a6f6" providerId="AD" clId="Web-{084BED15-E5BE-4BC0-9449-C86B382D9F15}" dt="2023-04-02T23:39:35.612" v="1" actId="20577"/>
          <ac:spMkLst>
            <pc:docMk/>
            <pc:sldMk cId="3251966005" sldId="318"/>
            <ac:spMk id="10" creationId="{559B3C39-21E1-ADCE-EE73-6A5183E13C0E}"/>
          </ac:spMkLst>
        </pc:spChg>
        <pc:picChg chg="add del mod">
          <ac:chgData name="Laura Allen" userId="S::laura.allen@emerge.org.au::3491b557-e6d9-43d0-8fb4-908602f9a6f6" providerId="AD" clId="Web-{084BED15-E5BE-4BC0-9449-C86B382D9F15}" dt="2023-04-02T23:52:57.591" v="18"/>
          <ac:picMkLst>
            <pc:docMk/>
            <pc:sldMk cId="3251966005" sldId="318"/>
            <ac:picMk id="3" creationId="{CF5E7821-81DD-9CCB-2F9B-052D2E646ACA}"/>
          </ac:picMkLst>
        </pc:picChg>
      </pc:sldChg>
      <pc:sldChg chg="addSp delSp modSp">
        <pc:chgData name="Laura Allen" userId="S::laura.allen@emerge.org.au::3491b557-e6d9-43d0-8fb4-908602f9a6f6" providerId="AD" clId="Web-{084BED15-E5BE-4BC0-9449-C86B382D9F15}" dt="2023-04-02T23:52:07.761" v="12" actId="1076"/>
        <pc:sldMkLst>
          <pc:docMk/>
          <pc:sldMk cId="2601286055" sldId="319"/>
        </pc:sldMkLst>
        <pc:spChg chg="del">
          <ac:chgData name="Laura Allen" userId="S::laura.allen@emerge.org.au::3491b557-e6d9-43d0-8fb4-908602f9a6f6" providerId="AD" clId="Web-{084BED15-E5BE-4BC0-9449-C86B382D9F15}" dt="2023-04-02T23:52:05.073" v="10"/>
          <ac:spMkLst>
            <pc:docMk/>
            <pc:sldMk cId="2601286055" sldId="319"/>
            <ac:spMk id="3" creationId="{A6CE644E-A882-0783-A7AD-3675013E72AC}"/>
          </ac:spMkLst>
        </pc:spChg>
        <pc:picChg chg="add mod ord">
          <ac:chgData name="Laura Allen" userId="S::laura.allen@emerge.org.au::3491b557-e6d9-43d0-8fb4-908602f9a6f6" providerId="AD" clId="Web-{084BED15-E5BE-4BC0-9449-C86B382D9F15}" dt="2023-04-02T23:52:07.761" v="12" actId="1076"/>
          <ac:picMkLst>
            <pc:docMk/>
            <pc:sldMk cId="2601286055" sldId="319"/>
            <ac:picMk id="4" creationId="{D534B8C5-130F-DC9C-1C7A-86FB0413FB7C}"/>
          </ac:picMkLst>
        </pc:picChg>
      </pc:sldChg>
      <pc:sldChg chg="addSp modSp">
        <pc:chgData name="Laura Allen" userId="S::laura.allen@emerge.org.au::3491b557-e6d9-43d0-8fb4-908602f9a6f6" providerId="AD" clId="Web-{084BED15-E5BE-4BC0-9449-C86B382D9F15}" dt="2023-04-02T23:52:32.715" v="17" actId="1076"/>
        <pc:sldMkLst>
          <pc:docMk/>
          <pc:sldMk cId="2214282872" sldId="320"/>
        </pc:sldMkLst>
        <pc:picChg chg="add mod">
          <ac:chgData name="Laura Allen" userId="S::laura.allen@emerge.org.au::3491b557-e6d9-43d0-8fb4-908602f9a6f6" providerId="AD" clId="Web-{084BED15-E5BE-4BC0-9449-C86B382D9F15}" dt="2023-04-02T23:52:32.715" v="17" actId="1076"/>
          <ac:picMkLst>
            <pc:docMk/>
            <pc:sldMk cId="2214282872" sldId="320"/>
            <ac:picMk id="5" creationId="{C8F232FD-49AC-CA04-7D20-D18C3F4F74F4}"/>
          </ac:picMkLst>
        </pc:picChg>
      </pc:sldChg>
    </pc:docChg>
  </pc:docChgLst>
  <pc:docChgLst>
    <pc:chgData name="Laura Allen" userId="S::laura.allen@emerge.org.au::3491b557-e6d9-43d0-8fb4-908602f9a6f6" providerId="AD" clId="Web-{BB06D904-D466-6624-38F0-40E3D4955895}"/>
    <pc:docChg chg="modSld">
      <pc:chgData name="Laura Allen" userId="S::laura.allen@emerge.org.au::3491b557-e6d9-43d0-8fb4-908602f9a6f6" providerId="AD" clId="Web-{BB06D904-D466-6624-38F0-40E3D4955895}" dt="2023-04-02T00:30:46.705" v="15" actId="20577"/>
      <pc:docMkLst>
        <pc:docMk/>
      </pc:docMkLst>
      <pc:sldChg chg="modSp">
        <pc:chgData name="Laura Allen" userId="S::laura.allen@emerge.org.au::3491b557-e6d9-43d0-8fb4-908602f9a6f6" providerId="AD" clId="Web-{BB06D904-D466-6624-38F0-40E3D4955895}" dt="2023-04-02T00:30:46.705" v="15" actId="20577"/>
        <pc:sldMkLst>
          <pc:docMk/>
          <pc:sldMk cId="2661790684" sldId="315"/>
        </pc:sldMkLst>
        <pc:graphicFrameChg chg="modGraphic">
          <ac:chgData name="Laura Allen" userId="S::laura.allen@emerge.org.au::3491b557-e6d9-43d0-8fb4-908602f9a6f6" providerId="AD" clId="Web-{BB06D904-D466-6624-38F0-40E3D4955895}" dt="2023-04-02T00:30:46.705" v="15" actId="20577"/>
          <ac:graphicFrameMkLst>
            <pc:docMk/>
            <pc:sldMk cId="2661790684" sldId="315"/>
            <ac:graphicFrameMk id="79" creationId="{E2D51C7F-B5AF-F5F5-FA9B-EF934077F68D}"/>
          </ac:graphicFrameMkLst>
        </pc:graphicFrameChg>
      </pc:sldChg>
    </pc:docChg>
  </pc:docChgLst>
  <pc:docChgLst>
    <pc:chgData name="Laura Allen" userId="S::laura.allen@emerge.org.au::3491b557-e6d9-43d0-8fb4-908602f9a6f6" providerId="AD" clId="Web-{67AA36C3-7A02-2251-90C0-100C1875E842}"/>
    <pc:docChg chg="addSld modSld">
      <pc:chgData name="Laura Allen" userId="S::laura.allen@emerge.org.au::3491b557-e6d9-43d0-8fb4-908602f9a6f6" providerId="AD" clId="Web-{67AA36C3-7A02-2251-90C0-100C1875E842}" dt="2023-04-28T01:54:38.222" v="19" actId="20577"/>
      <pc:docMkLst>
        <pc:docMk/>
      </pc:docMkLst>
      <pc:sldChg chg="modSp addCm">
        <pc:chgData name="Laura Allen" userId="S::laura.allen@emerge.org.au::3491b557-e6d9-43d0-8fb4-908602f9a6f6" providerId="AD" clId="Web-{67AA36C3-7A02-2251-90C0-100C1875E842}" dt="2023-04-28T01:54:38.222" v="19" actId="20577"/>
        <pc:sldMkLst>
          <pc:docMk/>
          <pc:sldMk cId="2427979515" sldId="354"/>
        </pc:sldMkLst>
        <pc:spChg chg="mod">
          <ac:chgData name="Laura Allen" userId="S::laura.allen@emerge.org.au::3491b557-e6d9-43d0-8fb4-908602f9a6f6" providerId="AD" clId="Web-{67AA36C3-7A02-2251-90C0-100C1875E842}" dt="2023-04-28T01:54:38.222" v="19" actId="20577"/>
          <ac:spMkLst>
            <pc:docMk/>
            <pc:sldMk cId="2427979515" sldId="354"/>
            <ac:spMk id="14" creationId="{704E5059-8738-E223-36F0-70E9FBECFFEE}"/>
          </ac:spMkLst>
        </pc:spChg>
        <pc:extLst>
          <p:ext xmlns:p="http://schemas.openxmlformats.org/presentationml/2006/main" uri="{D6D511B9-2390-475A-947B-AFAB55BFBCF1}">
            <pc226:cmChg xmlns:pc226="http://schemas.microsoft.com/office/powerpoint/2022/06/main/command" chg="add">
              <pc226:chgData name="Laura Allen" userId="S::laura.allen@emerge.org.au::3491b557-e6d9-43d0-8fb4-908602f9a6f6" providerId="AD" clId="Web-{67AA36C3-7A02-2251-90C0-100C1875E842}" dt="2023-04-28T01:54:27.831" v="18"/>
              <pc2:cmMkLst xmlns:pc2="http://schemas.microsoft.com/office/powerpoint/2019/9/main/command">
                <pc:docMk/>
                <pc:sldMk cId="2427979515" sldId="354"/>
                <pc2:cmMk id="{7E4126DC-98E3-4A09-8548-D93CBA8573B5}"/>
              </pc2:cmMkLst>
            </pc226:cmChg>
          </p:ext>
        </pc:extLst>
      </pc:sldChg>
      <pc:sldChg chg="new">
        <pc:chgData name="Laura Allen" userId="S::laura.allen@emerge.org.au::3491b557-e6d9-43d0-8fb4-908602f9a6f6" providerId="AD" clId="Web-{67AA36C3-7A02-2251-90C0-100C1875E842}" dt="2023-04-28T01:52:45.282" v="0"/>
        <pc:sldMkLst>
          <pc:docMk/>
          <pc:sldMk cId="754295596" sldId="357"/>
        </pc:sldMkLst>
      </pc:sldChg>
      <pc:sldChg chg="new">
        <pc:chgData name="Laura Allen" userId="S::laura.allen@emerge.org.au::3491b557-e6d9-43d0-8fb4-908602f9a6f6" providerId="AD" clId="Web-{67AA36C3-7A02-2251-90C0-100C1875E842}" dt="2023-04-28T01:52:48.017" v="1"/>
        <pc:sldMkLst>
          <pc:docMk/>
          <pc:sldMk cId="3550641840" sldId="358"/>
        </pc:sldMkLst>
      </pc:sldChg>
    </pc:docChg>
  </pc:docChgLst>
  <pc:docChgLst>
    <pc:chgData name="Laura Allen" userId="3491b557-e6d9-43d0-8fb4-908602f9a6f6" providerId="ADAL" clId="{F6FD323D-FAD2-4BF5-B6B9-0806C4715A2E}"/>
    <pc:docChg chg="undo redo custSel addSld delSld modSld sldOrd">
      <pc:chgData name="Laura Allen" userId="3491b557-e6d9-43d0-8fb4-908602f9a6f6" providerId="ADAL" clId="{F6FD323D-FAD2-4BF5-B6B9-0806C4715A2E}" dt="2023-04-27T02:40:38.551" v="282" actId="12"/>
      <pc:docMkLst>
        <pc:docMk/>
      </pc:docMkLst>
      <pc:sldChg chg="modSp mod">
        <pc:chgData name="Laura Allen" userId="3491b557-e6d9-43d0-8fb4-908602f9a6f6" providerId="ADAL" clId="{F6FD323D-FAD2-4BF5-B6B9-0806C4715A2E}" dt="2023-04-27T02:15:54.407" v="13" actId="20577"/>
        <pc:sldMkLst>
          <pc:docMk/>
          <pc:sldMk cId="1514709886" sldId="259"/>
        </pc:sldMkLst>
        <pc:spChg chg="mod">
          <ac:chgData name="Laura Allen" userId="3491b557-e6d9-43d0-8fb4-908602f9a6f6" providerId="ADAL" clId="{F6FD323D-FAD2-4BF5-B6B9-0806C4715A2E}" dt="2023-04-27T02:15:54.407" v="13" actId="20577"/>
          <ac:spMkLst>
            <pc:docMk/>
            <pc:sldMk cId="1514709886" sldId="259"/>
            <ac:spMk id="36" creationId="{020C7327-50BE-519C-48F4-51D104E98C63}"/>
          </ac:spMkLst>
        </pc:spChg>
      </pc:sldChg>
      <pc:sldChg chg="modSp mod modNotesTx">
        <pc:chgData name="Laura Allen" userId="3491b557-e6d9-43d0-8fb4-908602f9a6f6" providerId="ADAL" clId="{F6FD323D-FAD2-4BF5-B6B9-0806C4715A2E}" dt="2023-04-27T02:40:38.551" v="282" actId="12"/>
        <pc:sldMkLst>
          <pc:docMk/>
          <pc:sldMk cId="1823697358" sldId="274"/>
        </pc:sldMkLst>
        <pc:spChg chg="mod">
          <ac:chgData name="Laura Allen" userId="3491b557-e6d9-43d0-8fb4-908602f9a6f6" providerId="ADAL" clId="{F6FD323D-FAD2-4BF5-B6B9-0806C4715A2E}" dt="2023-04-27T02:25:52.971" v="81" actId="6549"/>
          <ac:spMkLst>
            <pc:docMk/>
            <pc:sldMk cId="1823697358" sldId="274"/>
            <ac:spMk id="4" creationId="{1EC4ECF4-84E2-783C-F65D-FA4498C318AE}"/>
          </ac:spMkLst>
        </pc:spChg>
        <pc:spChg chg="mod">
          <ac:chgData name="Laura Allen" userId="3491b557-e6d9-43d0-8fb4-908602f9a6f6" providerId="ADAL" clId="{F6FD323D-FAD2-4BF5-B6B9-0806C4715A2E}" dt="2023-04-27T02:40:38.551" v="282" actId="12"/>
          <ac:spMkLst>
            <pc:docMk/>
            <pc:sldMk cId="1823697358" sldId="274"/>
            <ac:spMk id="9" creationId="{22722602-138E-8325-AB77-8FC1EA0C60FD}"/>
          </ac:spMkLst>
        </pc:spChg>
      </pc:sldChg>
      <pc:sldChg chg="modNotesTx">
        <pc:chgData name="Laura Allen" userId="3491b557-e6d9-43d0-8fb4-908602f9a6f6" providerId="ADAL" clId="{F6FD323D-FAD2-4BF5-B6B9-0806C4715A2E}" dt="2023-04-27T02:33:01.020" v="148" actId="20577"/>
        <pc:sldMkLst>
          <pc:docMk/>
          <pc:sldMk cId="2254349957" sldId="307"/>
        </pc:sldMkLst>
      </pc:sldChg>
      <pc:sldChg chg="modSp mod modNotesTx">
        <pc:chgData name="Laura Allen" userId="3491b557-e6d9-43d0-8fb4-908602f9a6f6" providerId="ADAL" clId="{F6FD323D-FAD2-4BF5-B6B9-0806C4715A2E}" dt="2023-04-27T02:32:28.095" v="145"/>
        <pc:sldMkLst>
          <pc:docMk/>
          <pc:sldMk cId="2661790684" sldId="315"/>
        </pc:sldMkLst>
        <pc:spChg chg="mod">
          <ac:chgData name="Laura Allen" userId="3491b557-e6d9-43d0-8fb4-908602f9a6f6" providerId="ADAL" clId="{F6FD323D-FAD2-4BF5-B6B9-0806C4715A2E}" dt="2023-04-27T02:32:10.124" v="144" actId="207"/>
          <ac:spMkLst>
            <pc:docMk/>
            <pc:sldMk cId="2661790684" sldId="315"/>
            <ac:spMk id="15" creationId="{6F92A9B0-B2F4-A790-0287-B39B9C4BFD52}"/>
          </ac:spMkLst>
        </pc:spChg>
      </pc:sldChg>
      <pc:sldChg chg="modSp mod">
        <pc:chgData name="Laura Allen" userId="3491b557-e6d9-43d0-8fb4-908602f9a6f6" providerId="ADAL" clId="{F6FD323D-FAD2-4BF5-B6B9-0806C4715A2E}" dt="2023-04-27T02:33:24.426" v="149" actId="12"/>
        <pc:sldMkLst>
          <pc:docMk/>
          <pc:sldMk cId="2214282872" sldId="320"/>
        </pc:sldMkLst>
        <pc:spChg chg="mod">
          <ac:chgData name="Laura Allen" userId="3491b557-e6d9-43d0-8fb4-908602f9a6f6" providerId="ADAL" clId="{F6FD323D-FAD2-4BF5-B6B9-0806C4715A2E}" dt="2023-04-27T02:33:24.426" v="149" actId="12"/>
          <ac:spMkLst>
            <pc:docMk/>
            <pc:sldMk cId="2214282872" sldId="320"/>
            <ac:spMk id="7" creationId="{DBD663C6-3093-7696-285B-E01791DAF615}"/>
          </ac:spMkLst>
        </pc:spChg>
      </pc:sldChg>
      <pc:sldChg chg="modSp mod ord">
        <pc:chgData name="Laura Allen" userId="3491b557-e6d9-43d0-8fb4-908602f9a6f6" providerId="ADAL" clId="{F6FD323D-FAD2-4BF5-B6B9-0806C4715A2E}" dt="2023-04-27T02:39:23.562" v="254" actId="1076"/>
        <pc:sldMkLst>
          <pc:docMk/>
          <pc:sldMk cId="4081710820" sldId="335"/>
        </pc:sldMkLst>
        <pc:spChg chg="mod">
          <ac:chgData name="Laura Allen" userId="3491b557-e6d9-43d0-8fb4-908602f9a6f6" providerId="ADAL" clId="{F6FD323D-FAD2-4BF5-B6B9-0806C4715A2E}" dt="2023-04-27T02:39:23.562" v="254" actId="1076"/>
          <ac:spMkLst>
            <pc:docMk/>
            <pc:sldMk cId="4081710820" sldId="335"/>
            <ac:spMk id="3" creationId="{35DCCF34-5B3B-3BCD-ABD6-76EFEE1A8A2E}"/>
          </ac:spMkLst>
        </pc:spChg>
      </pc:sldChg>
      <pc:sldChg chg="modSp mod modNotesTx">
        <pc:chgData name="Laura Allen" userId="3491b557-e6d9-43d0-8fb4-908602f9a6f6" providerId="ADAL" clId="{F6FD323D-FAD2-4BF5-B6B9-0806C4715A2E}" dt="2023-04-27T02:39:08.250" v="247"/>
        <pc:sldMkLst>
          <pc:docMk/>
          <pc:sldMk cId="3348686845" sldId="337"/>
        </pc:sldMkLst>
        <pc:spChg chg="mod">
          <ac:chgData name="Laura Allen" userId="3491b557-e6d9-43d0-8fb4-908602f9a6f6" providerId="ADAL" clId="{F6FD323D-FAD2-4BF5-B6B9-0806C4715A2E}" dt="2023-04-27T02:38:47.586" v="246" actId="20577"/>
          <ac:spMkLst>
            <pc:docMk/>
            <pc:sldMk cId="3348686845" sldId="337"/>
            <ac:spMk id="5" creationId="{D6639125-3855-21CB-361F-4A5A62730846}"/>
          </ac:spMkLst>
        </pc:spChg>
        <pc:spChg chg="mod">
          <ac:chgData name="Laura Allen" userId="3491b557-e6d9-43d0-8fb4-908602f9a6f6" providerId="ADAL" clId="{F6FD323D-FAD2-4BF5-B6B9-0806C4715A2E}" dt="2023-04-27T02:36:17.242" v="234" actId="6549"/>
          <ac:spMkLst>
            <pc:docMk/>
            <pc:sldMk cId="3348686845" sldId="337"/>
            <ac:spMk id="15" creationId="{B2A10C17-DA4D-1EE5-46CF-BEF61374635B}"/>
          </ac:spMkLst>
        </pc:spChg>
        <pc:spChg chg="mod">
          <ac:chgData name="Laura Allen" userId="3491b557-e6d9-43d0-8fb4-908602f9a6f6" providerId="ADAL" clId="{F6FD323D-FAD2-4BF5-B6B9-0806C4715A2E}" dt="2023-04-27T02:38:25.406" v="235" actId="20577"/>
          <ac:spMkLst>
            <pc:docMk/>
            <pc:sldMk cId="3348686845" sldId="337"/>
            <ac:spMk id="19" creationId="{135119A2-CC5C-0C52-7381-7C3C4854246D}"/>
          </ac:spMkLst>
        </pc:spChg>
      </pc:sldChg>
      <pc:sldChg chg="del">
        <pc:chgData name="Laura Allen" userId="3491b557-e6d9-43d0-8fb4-908602f9a6f6" providerId="ADAL" clId="{F6FD323D-FAD2-4BF5-B6B9-0806C4715A2E}" dt="2023-04-27T02:32:51.371" v="147" actId="47"/>
        <pc:sldMkLst>
          <pc:docMk/>
          <pc:sldMk cId="981863085" sldId="344"/>
        </pc:sldMkLst>
      </pc:sldChg>
      <pc:sldChg chg="del">
        <pc:chgData name="Laura Allen" userId="3491b557-e6d9-43d0-8fb4-908602f9a6f6" providerId="ADAL" clId="{F6FD323D-FAD2-4BF5-B6B9-0806C4715A2E}" dt="2023-04-27T02:33:35.852" v="151" actId="47"/>
        <pc:sldMkLst>
          <pc:docMk/>
          <pc:sldMk cId="23254903" sldId="347"/>
        </pc:sldMkLst>
      </pc:sldChg>
      <pc:sldChg chg="del">
        <pc:chgData name="Laura Allen" userId="3491b557-e6d9-43d0-8fb4-908602f9a6f6" providerId="ADAL" clId="{F6FD323D-FAD2-4BF5-B6B9-0806C4715A2E}" dt="2023-04-27T02:33:40.476" v="152" actId="47"/>
        <pc:sldMkLst>
          <pc:docMk/>
          <pc:sldMk cId="1959908367" sldId="348"/>
        </pc:sldMkLst>
      </pc:sldChg>
      <pc:sldChg chg="del">
        <pc:chgData name="Laura Allen" userId="3491b557-e6d9-43d0-8fb4-908602f9a6f6" providerId="ADAL" clId="{F6FD323D-FAD2-4BF5-B6B9-0806C4715A2E}" dt="2023-04-27T02:34:50.142" v="230" actId="2696"/>
        <pc:sldMkLst>
          <pc:docMk/>
          <pc:sldMk cId="928361411" sldId="349"/>
        </pc:sldMkLst>
      </pc:sldChg>
      <pc:sldChg chg="add">
        <pc:chgData name="Laura Allen" userId="3491b557-e6d9-43d0-8fb4-908602f9a6f6" providerId="ADAL" clId="{F6FD323D-FAD2-4BF5-B6B9-0806C4715A2E}" dt="2023-04-27T02:32:49.501" v="146"/>
        <pc:sldMkLst>
          <pc:docMk/>
          <pc:sldMk cId="2478017208" sldId="350"/>
        </pc:sldMkLst>
      </pc:sldChg>
      <pc:sldChg chg="add">
        <pc:chgData name="Laura Allen" userId="3491b557-e6d9-43d0-8fb4-908602f9a6f6" providerId="ADAL" clId="{F6FD323D-FAD2-4BF5-B6B9-0806C4715A2E}" dt="2023-04-27T02:33:33.915" v="150"/>
        <pc:sldMkLst>
          <pc:docMk/>
          <pc:sldMk cId="518328815" sldId="351"/>
        </pc:sldMkLst>
      </pc:sldChg>
      <pc:sldChg chg="add ord">
        <pc:chgData name="Laura Allen" userId="3491b557-e6d9-43d0-8fb4-908602f9a6f6" providerId="ADAL" clId="{F6FD323D-FAD2-4BF5-B6B9-0806C4715A2E}" dt="2023-04-27T02:33:45.232" v="155"/>
        <pc:sldMkLst>
          <pc:docMk/>
          <pc:sldMk cId="1046928112" sldId="352"/>
        </pc:sldMkLst>
      </pc:sldChg>
      <pc:sldChg chg="modSp add mod">
        <pc:chgData name="Laura Allen" userId="3491b557-e6d9-43d0-8fb4-908602f9a6f6" providerId="ADAL" clId="{F6FD323D-FAD2-4BF5-B6B9-0806C4715A2E}" dt="2023-04-27T02:34:38.299" v="229" actId="20577"/>
        <pc:sldMkLst>
          <pc:docMk/>
          <pc:sldMk cId="2206786896" sldId="353"/>
        </pc:sldMkLst>
        <pc:spChg chg="mod">
          <ac:chgData name="Laura Allen" userId="3491b557-e6d9-43d0-8fb4-908602f9a6f6" providerId="ADAL" clId="{F6FD323D-FAD2-4BF5-B6B9-0806C4715A2E}" dt="2023-04-27T02:34:38.299" v="229" actId="20577"/>
          <ac:spMkLst>
            <pc:docMk/>
            <pc:sldMk cId="2206786896" sldId="353"/>
            <ac:spMk id="8" creationId="{DE661DD1-60C2-0808-93F0-70659B05ED71}"/>
          </ac:spMkLst>
        </pc:spChg>
      </pc:sldChg>
    </pc:docChg>
  </pc:docChgLst>
  <pc:docChgLst>
    <pc:chgData name="Kate Herbert" userId="S::kate.herbert@emerge.org.au::10850424-59bf-49fe-ba5b-4f18f6e0fdf8" providerId="AD" clId="Web-{5DB77E92-5ACF-2D58-0DF6-F41AC8B47ED0}"/>
    <pc:docChg chg="">
      <pc:chgData name="Kate Herbert" userId="S::kate.herbert@emerge.org.au::10850424-59bf-49fe-ba5b-4f18f6e0fdf8" providerId="AD" clId="Web-{5DB77E92-5ACF-2D58-0DF6-F41AC8B47ED0}" dt="2023-04-30T23:27:04.940" v="2"/>
      <pc:docMkLst>
        <pc:docMk/>
      </pc:docMkLst>
      <pc:sldChg chg="addCm">
        <pc:chgData name="Kate Herbert" userId="S::kate.herbert@emerge.org.au::10850424-59bf-49fe-ba5b-4f18f6e0fdf8" providerId="AD" clId="Web-{5DB77E92-5ACF-2D58-0DF6-F41AC8B47ED0}" dt="2023-04-30T23:23:29.404" v="0"/>
        <pc:sldMkLst>
          <pc:docMk/>
          <pc:sldMk cId="1514709886" sldId="259"/>
        </pc:sldMkLst>
        <pc:extLst>
          <p:ext xmlns:p="http://schemas.openxmlformats.org/presentationml/2006/main" uri="{D6D511B9-2390-475A-947B-AFAB55BFBCF1}">
            <pc226:cmChg xmlns:pc226="http://schemas.microsoft.com/office/powerpoint/2022/06/main/command" chg="add">
              <pc226:chgData name="Kate Herbert" userId="S::kate.herbert@emerge.org.au::10850424-59bf-49fe-ba5b-4f18f6e0fdf8" providerId="AD" clId="Web-{5DB77E92-5ACF-2D58-0DF6-F41AC8B47ED0}" dt="2023-04-30T23:23:29.404" v="0"/>
              <pc2:cmMkLst xmlns:pc2="http://schemas.microsoft.com/office/powerpoint/2019/9/main/command">
                <pc:docMk/>
                <pc:sldMk cId="1514709886" sldId="259"/>
                <pc2:cmMk id="{C4707B66-1C19-4DDA-B1AA-02ADA9352784}"/>
              </pc2:cmMkLst>
            </pc226:cmChg>
          </p:ext>
        </pc:extLst>
      </pc:sldChg>
      <pc:sldChg chg="modCm">
        <pc:chgData name="Kate Herbert" userId="S::kate.herbert@emerge.org.au::10850424-59bf-49fe-ba5b-4f18f6e0fdf8" providerId="AD" clId="Web-{5DB77E92-5ACF-2D58-0DF6-F41AC8B47ED0}" dt="2023-04-30T23:27:04.940" v="2"/>
        <pc:sldMkLst>
          <pc:docMk/>
          <pc:sldMk cId="2427979515" sldId="354"/>
        </pc:sldMkLst>
        <pc:extLst>
          <p:ext xmlns:p="http://schemas.openxmlformats.org/presentationml/2006/main" uri="{D6D511B9-2390-475A-947B-AFAB55BFBCF1}">
            <pc226:cmChg xmlns:pc226="http://schemas.microsoft.com/office/powerpoint/2022/06/main/command" chg="">
              <pc226:chgData name="Kate Herbert" userId="S::kate.herbert@emerge.org.au::10850424-59bf-49fe-ba5b-4f18f6e0fdf8" providerId="AD" clId="Web-{5DB77E92-5ACF-2D58-0DF6-F41AC8B47ED0}" dt="2023-04-30T23:27:04.940" v="2"/>
              <pc2:cmMkLst xmlns:pc2="http://schemas.microsoft.com/office/powerpoint/2019/9/main/command">
                <pc:docMk/>
                <pc:sldMk cId="2427979515" sldId="354"/>
                <pc2:cmMk id="{7E4126DC-98E3-4A09-8548-D93CBA8573B5}"/>
              </pc2:cmMkLst>
              <pc226:cmRplyChg chg="add">
                <pc226:chgData name="Kate Herbert" userId="S::kate.herbert@emerge.org.au::10850424-59bf-49fe-ba5b-4f18f6e0fdf8" providerId="AD" clId="Web-{5DB77E92-5ACF-2D58-0DF6-F41AC8B47ED0}" dt="2023-04-30T23:27:04.940" v="2"/>
                <pc2:cmRplyMkLst xmlns:pc2="http://schemas.microsoft.com/office/powerpoint/2019/9/main/command">
                  <pc:docMk/>
                  <pc:sldMk cId="2427979515" sldId="354"/>
                  <pc2:cmMk id="{7E4126DC-98E3-4A09-8548-D93CBA8573B5}"/>
                  <pc2:cmRplyMk id="{9529385A-DBEC-4B7F-8060-8DFBFFC83079}"/>
                </pc2:cmRplyMkLst>
              </pc226:cmRplyChg>
              <pc226:cmRplyChg chg="add">
                <pc226:chgData name="Kate Herbert" userId="S::kate.herbert@emerge.org.au::10850424-59bf-49fe-ba5b-4f18f6e0fdf8" providerId="AD" clId="Web-{5DB77E92-5ACF-2D58-0DF6-F41AC8B47ED0}" dt="2023-04-30T23:24:16.358" v="1"/>
                <pc2:cmRplyMkLst xmlns:pc2="http://schemas.microsoft.com/office/powerpoint/2019/9/main/command">
                  <pc:docMk/>
                  <pc:sldMk cId="2427979515" sldId="354"/>
                  <pc2:cmMk id="{7E4126DC-98E3-4A09-8548-D93CBA8573B5}"/>
                  <pc2:cmRplyMk id="{B0E9BC75-A3D1-4C9C-8950-4EF41ECB2721}"/>
                </pc2:cmRplyMkLst>
              </pc226:cmRplyChg>
            </pc226:cmChg>
          </p:ext>
        </pc:extLst>
      </pc:sldChg>
    </pc:docChg>
  </pc:docChgLst>
  <pc:docChgLst>
    <pc:chgData name="Laura Allen" userId="S::laura.allen@emerge.org.au::3491b557-e6d9-43d0-8fb4-908602f9a6f6" providerId="AD" clId="Web-{8C14F699-120B-44A6-0ADC-D3417A582C13}"/>
    <pc:docChg chg="modSld">
      <pc:chgData name="Laura Allen" userId="S::laura.allen@emerge.org.au::3491b557-e6d9-43d0-8fb4-908602f9a6f6" providerId="AD" clId="Web-{8C14F699-120B-44A6-0ADC-D3417A582C13}" dt="2023-05-05T01:36:21.378" v="0"/>
      <pc:docMkLst>
        <pc:docMk/>
      </pc:docMkLst>
      <pc:sldChg chg="delSp delAnim">
        <pc:chgData name="Laura Allen" userId="S::laura.allen@emerge.org.au::3491b557-e6d9-43d0-8fb4-908602f9a6f6" providerId="AD" clId="Web-{8C14F699-120B-44A6-0ADC-D3417A582C13}" dt="2023-05-05T01:36:21.378" v="0"/>
        <pc:sldMkLst>
          <pc:docMk/>
          <pc:sldMk cId="2381971955" sldId="373"/>
        </pc:sldMkLst>
        <pc:picChg chg="del">
          <ac:chgData name="Laura Allen" userId="S::laura.allen@emerge.org.au::3491b557-e6d9-43d0-8fb4-908602f9a6f6" providerId="AD" clId="Web-{8C14F699-120B-44A6-0ADC-D3417A582C13}" dt="2023-05-05T01:36:21.378" v="0"/>
          <ac:picMkLst>
            <pc:docMk/>
            <pc:sldMk cId="2381971955" sldId="373"/>
            <ac:picMk id="3" creationId="{4BEF13FE-6972-1B09-A236-7CD645F2404D}"/>
          </ac:picMkLst>
        </pc:picChg>
      </pc:sldChg>
    </pc:docChg>
  </pc:docChgLst>
  <pc:docChgLst>
    <pc:chgData name="Laura Allen" userId="S::laura.allen@emerge.org.au::3491b557-e6d9-43d0-8fb4-908602f9a6f6" providerId="AD" clId="Web-{FD882D0D-4964-00AF-ECE6-A0056EAA8D61}"/>
    <pc:docChg chg="addSld delSld modSld sldOrd">
      <pc:chgData name="Laura Allen" userId="S::laura.allen@emerge.org.au::3491b557-e6d9-43d0-8fb4-908602f9a6f6" providerId="AD" clId="Web-{FD882D0D-4964-00AF-ECE6-A0056EAA8D61}" dt="2023-05-02T04:31:17.323" v="457"/>
      <pc:docMkLst>
        <pc:docMk/>
      </pc:docMkLst>
      <pc:sldChg chg="del">
        <pc:chgData name="Laura Allen" userId="S::laura.allen@emerge.org.au::3491b557-e6d9-43d0-8fb4-908602f9a6f6" providerId="AD" clId="Web-{FD882D0D-4964-00AF-ECE6-A0056EAA8D61}" dt="2023-05-02T00:23:21.483" v="121"/>
        <pc:sldMkLst>
          <pc:docMk/>
          <pc:sldMk cId="4186071580" sldId="257"/>
        </pc:sldMkLst>
      </pc:sldChg>
      <pc:sldChg chg="modSp ord">
        <pc:chgData name="Laura Allen" userId="S::laura.allen@emerge.org.au::3491b557-e6d9-43d0-8fb4-908602f9a6f6" providerId="AD" clId="Web-{FD882D0D-4964-00AF-ECE6-A0056EAA8D61}" dt="2023-05-02T00:57:29.843" v="136"/>
        <pc:sldMkLst>
          <pc:docMk/>
          <pc:sldMk cId="1514709886" sldId="259"/>
        </pc:sldMkLst>
        <pc:spChg chg="mod">
          <ac:chgData name="Laura Allen" userId="S::laura.allen@emerge.org.au::3491b557-e6d9-43d0-8fb4-908602f9a6f6" providerId="AD" clId="Web-{FD882D0D-4964-00AF-ECE6-A0056EAA8D61}" dt="2023-05-02T00:09:06.713" v="68" actId="1076"/>
          <ac:spMkLst>
            <pc:docMk/>
            <pc:sldMk cId="1514709886" sldId="259"/>
            <ac:spMk id="2" creationId="{6CED32D8-E43F-5392-D34B-845AB14E39C9}"/>
          </ac:spMkLst>
        </pc:spChg>
      </pc:sldChg>
      <pc:sldChg chg="ord">
        <pc:chgData name="Laura Allen" userId="S::laura.allen@emerge.org.au::3491b557-e6d9-43d0-8fb4-908602f9a6f6" providerId="AD" clId="Web-{FD882D0D-4964-00AF-ECE6-A0056EAA8D61}" dt="2023-05-02T01:37:11.773" v="423"/>
        <pc:sldMkLst>
          <pc:docMk/>
          <pc:sldMk cId="2254349957" sldId="307"/>
        </pc:sldMkLst>
      </pc:sldChg>
      <pc:sldChg chg="addSp delSp modSp">
        <pc:chgData name="Laura Allen" userId="S::laura.allen@emerge.org.au::3491b557-e6d9-43d0-8fb4-908602f9a6f6" providerId="AD" clId="Web-{FD882D0D-4964-00AF-ECE6-A0056EAA8D61}" dt="2023-05-02T04:20:53.324" v="429"/>
        <pc:sldMkLst>
          <pc:docMk/>
          <pc:sldMk cId="2915802179" sldId="309"/>
        </pc:sldMkLst>
        <pc:picChg chg="add del mod">
          <ac:chgData name="Laura Allen" userId="S::laura.allen@emerge.org.au::3491b557-e6d9-43d0-8fb4-908602f9a6f6" providerId="AD" clId="Web-{FD882D0D-4964-00AF-ECE6-A0056EAA8D61}" dt="2023-05-02T04:20:53.324" v="429"/>
          <ac:picMkLst>
            <pc:docMk/>
            <pc:sldMk cId="2915802179" sldId="309"/>
            <ac:picMk id="3" creationId="{14A28FF9-78F3-3966-E84F-EA578B786DD7}"/>
          </ac:picMkLst>
        </pc:picChg>
      </pc:sldChg>
      <pc:sldChg chg="del">
        <pc:chgData name="Laura Allen" userId="S::laura.allen@emerge.org.au::3491b557-e6d9-43d0-8fb4-908602f9a6f6" providerId="AD" clId="Web-{FD882D0D-4964-00AF-ECE6-A0056EAA8D61}" dt="2023-05-02T00:07:54.383" v="45"/>
        <pc:sldMkLst>
          <pc:docMk/>
          <pc:sldMk cId="2661790684" sldId="315"/>
        </pc:sldMkLst>
      </pc:sldChg>
      <pc:sldChg chg="modSp ord">
        <pc:chgData name="Laura Allen" userId="S::laura.allen@emerge.org.au::3491b557-e6d9-43d0-8fb4-908602f9a6f6" providerId="AD" clId="Web-{FD882D0D-4964-00AF-ECE6-A0056EAA8D61}" dt="2023-05-02T01:26:00.882" v="342"/>
        <pc:sldMkLst>
          <pc:docMk/>
          <pc:sldMk cId="1993702428" sldId="317"/>
        </pc:sldMkLst>
        <pc:spChg chg="mod">
          <ac:chgData name="Laura Allen" userId="S::laura.allen@emerge.org.au::3491b557-e6d9-43d0-8fb4-908602f9a6f6" providerId="AD" clId="Web-{FD882D0D-4964-00AF-ECE6-A0056EAA8D61}" dt="2023-05-02T00:11:44.529" v="87" actId="20577"/>
          <ac:spMkLst>
            <pc:docMk/>
            <pc:sldMk cId="1993702428" sldId="317"/>
            <ac:spMk id="4" creationId="{29767CFB-D6EA-3D7E-A81F-D8FD9BABF472}"/>
          </ac:spMkLst>
        </pc:spChg>
      </pc:sldChg>
      <pc:sldChg chg="ord">
        <pc:chgData name="Laura Allen" userId="S::laura.allen@emerge.org.au::3491b557-e6d9-43d0-8fb4-908602f9a6f6" providerId="AD" clId="Web-{FD882D0D-4964-00AF-ECE6-A0056EAA8D61}" dt="2023-05-02T01:37:15.554" v="424"/>
        <pc:sldMkLst>
          <pc:docMk/>
          <pc:sldMk cId="453955914" sldId="323"/>
        </pc:sldMkLst>
      </pc:sldChg>
      <pc:sldChg chg="ord">
        <pc:chgData name="Laura Allen" userId="S::laura.allen@emerge.org.au::3491b557-e6d9-43d0-8fb4-908602f9a6f6" providerId="AD" clId="Web-{FD882D0D-4964-00AF-ECE6-A0056EAA8D61}" dt="2023-05-02T04:31:17.323" v="457"/>
        <pc:sldMkLst>
          <pc:docMk/>
          <pc:sldMk cId="633863665" sldId="326"/>
        </pc:sldMkLst>
      </pc:sldChg>
      <pc:sldChg chg="ord">
        <pc:chgData name="Laura Allen" userId="S::laura.allen@emerge.org.au::3491b557-e6d9-43d0-8fb4-908602f9a6f6" providerId="AD" clId="Web-{FD882D0D-4964-00AF-ECE6-A0056EAA8D61}" dt="2023-05-02T01:37:01.007" v="421"/>
        <pc:sldMkLst>
          <pc:docMk/>
          <pc:sldMk cId="3408852353" sldId="330"/>
        </pc:sldMkLst>
      </pc:sldChg>
      <pc:sldChg chg="ord">
        <pc:chgData name="Laura Allen" userId="S::laura.allen@emerge.org.au::3491b557-e6d9-43d0-8fb4-908602f9a6f6" providerId="AD" clId="Web-{FD882D0D-4964-00AF-ECE6-A0056EAA8D61}" dt="2023-05-02T01:37:06.820" v="422"/>
        <pc:sldMkLst>
          <pc:docMk/>
          <pc:sldMk cId="3543873419" sldId="332"/>
        </pc:sldMkLst>
      </pc:sldChg>
      <pc:sldChg chg="ord">
        <pc:chgData name="Laura Allen" userId="S::laura.allen@emerge.org.au::3491b557-e6d9-43d0-8fb4-908602f9a6f6" providerId="AD" clId="Web-{FD882D0D-4964-00AF-ECE6-A0056EAA8D61}" dt="2023-05-02T01:37:27.648" v="427"/>
        <pc:sldMkLst>
          <pc:docMk/>
          <pc:sldMk cId="2206786896" sldId="353"/>
        </pc:sldMkLst>
      </pc:sldChg>
      <pc:sldChg chg="modSp ord modCm">
        <pc:chgData name="Laura Allen" userId="S::laura.allen@emerge.org.au::3491b557-e6d9-43d0-8fb4-908602f9a6f6" providerId="AD" clId="Web-{FD882D0D-4964-00AF-ECE6-A0056EAA8D61}" dt="2023-05-02T01:11:36.315" v="270"/>
        <pc:sldMkLst>
          <pc:docMk/>
          <pc:sldMk cId="2427979515" sldId="354"/>
        </pc:sldMkLst>
        <pc:spChg chg="mod">
          <ac:chgData name="Laura Allen" userId="S::laura.allen@emerge.org.au::3491b557-e6d9-43d0-8fb4-908602f9a6f6" providerId="AD" clId="Web-{FD882D0D-4964-00AF-ECE6-A0056EAA8D61}" dt="2023-05-02T00:11:21.513" v="79" actId="1076"/>
          <ac:spMkLst>
            <pc:docMk/>
            <pc:sldMk cId="2427979515" sldId="354"/>
            <ac:spMk id="4" creationId="{29767CFB-D6EA-3D7E-A81F-D8FD9BABF472}"/>
          </ac:spMkLst>
        </pc:spChg>
        <pc:spChg chg="mod">
          <ac:chgData name="Laura Allen" userId="S::laura.allen@emerge.org.au::3491b557-e6d9-43d0-8fb4-908602f9a6f6" providerId="AD" clId="Web-{FD882D0D-4964-00AF-ECE6-A0056EAA8D61}" dt="2023-05-02T00:10:58.075" v="70" actId="20577"/>
          <ac:spMkLst>
            <pc:docMk/>
            <pc:sldMk cId="2427979515" sldId="354"/>
            <ac:spMk id="14" creationId="{704E5059-8738-E223-36F0-70E9FBECFFEE}"/>
          </ac:spMkLst>
        </pc:spChg>
        <pc:extLst>
          <p:ext xmlns:p="http://schemas.openxmlformats.org/presentationml/2006/main" uri="{D6D511B9-2390-475A-947B-AFAB55BFBCF1}">
            <pc226:cmChg xmlns:pc226="http://schemas.microsoft.com/office/powerpoint/2022/06/main/command" chg="mod">
              <pc226:chgData name="Laura Allen" userId="S::laura.allen@emerge.org.au::3491b557-e6d9-43d0-8fb4-908602f9a6f6" providerId="AD" clId="Web-{FD882D0D-4964-00AF-ECE6-A0056EAA8D61}" dt="2023-05-02T00:10:53.153" v="69" actId="20577"/>
              <pc2:cmMkLst xmlns:pc2="http://schemas.microsoft.com/office/powerpoint/2019/9/main/command">
                <pc:docMk/>
                <pc:sldMk cId="2427979515" sldId="354"/>
                <pc2:cmMk id="{7E4126DC-98E3-4A09-8548-D93CBA8573B5}"/>
              </pc2:cmMkLst>
            </pc226:cmChg>
          </p:ext>
        </pc:extLst>
      </pc:sldChg>
      <pc:sldChg chg="ord">
        <pc:chgData name="Laura Allen" userId="S::laura.allen@emerge.org.au::3491b557-e6d9-43d0-8fb4-908602f9a6f6" providerId="AD" clId="Web-{FD882D0D-4964-00AF-ECE6-A0056EAA8D61}" dt="2023-05-02T01:33:48.018" v="415"/>
        <pc:sldMkLst>
          <pc:docMk/>
          <pc:sldMk cId="372879740" sldId="355"/>
        </pc:sldMkLst>
      </pc:sldChg>
      <pc:sldChg chg="addSp delSp modSp">
        <pc:chgData name="Laura Allen" userId="S::laura.allen@emerge.org.au::3491b557-e6d9-43d0-8fb4-908602f9a6f6" providerId="AD" clId="Web-{FD882D0D-4964-00AF-ECE6-A0056EAA8D61}" dt="2023-05-02T00:54:54.948" v="124"/>
        <pc:sldMkLst>
          <pc:docMk/>
          <pc:sldMk cId="754295596" sldId="357"/>
        </pc:sldMkLst>
        <pc:spChg chg="del">
          <ac:chgData name="Laura Allen" userId="S::laura.allen@emerge.org.au::3491b557-e6d9-43d0-8fb4-908602f9a6f6" providerId="AD" clId="Web-{FD882D0D-4964-00AF-ECE6-A0056EAA8D61}" dt="2023-05-02T00:54:54.948" v="124"/>
          <ac:spMkLst>
            <pc:docMk/>
            <pc:sldMk cId="754295596" sldId="357"/>
            <ac:spMk id="3" creationId="{E87AF40D-4719-201F-BF44-5CBB9B02E958}"/>
          </ac:spMkLst>
        </pc:spChg>
        <pc:picChg chg="add mod ord">
          <ac:chgData name="Laura Allen" userId="S::laura.allen@emerge.org.au::3491b557-e6d9-43d0-8fb4-908602f9a6f6" providerId="AD" clId="Web-{FD882D0D-4964-00AF-ECE6-A0056EAA8D61}" dt="2023-05-02T00:54:54.948" v="124"/>
          <ac:picMkLst>
            <pc:docMk/>
            <pc:sldMk cId="754295596" sldId="357"/>
            <ac:picMk id="4" creationId="{76FAFA7D-3134-D56B-68EB-C51B9FE44835}"/>
          </ac:picMkLst>
        </pc:picChg>
      </pc:sldChg>
      <pc:sldChg chg="addSp delSp modSp add ord">
        <pc:chgData name="Laura Allen" userId="S::laura.allen@emerge.org.au::3491b557-e6d9-43d0-8fb4-908602f9a6f6" providerId="AD" clId="Web-{FD882D0D-4964-00AF-ECE6-A0056EAA8D61}" dt="2023-05-02T01:02:28.490" v="192"/>
        <pc:sldMkLst>
          <pc:docMk/>
          <pc:sldMk cId="2450403461" sldId="359"/>
        </pc:sldMkLst>
        <pc:spChg chg="mod">
          <ac:chgData name="Laura Allen" userId="S::laura.allen@emerge.org.au::3491b557-e6d9-43d0-8fb4-908602f9a6f6" providerId="AD" clId="Web-{FD882D0D-4964-00AF-ECE6-A0056EAA8D61}" dt="2023-05-02T00:07:43.555" v="44" actId="20577"/>
          <ac:spMkLst>
            <pc:docMk/>
            <pc:sldMk cId="2450403461" sldId="359"/>
            <ac:spMk id="77" creationId="{FFC1912A-AE51-737F-DB1C-23FD87375E9B}"/>
          </ac:spMkLst>
        </pc:spChg>
        <pc:picChg chg="add">
          <ac:chgData name="Laura Allen" userId="S::laura.allen@emerge.org.au::3491b557-e6d9-43d0-8fb4-908602f9a6f6" providerId="AD" clId="Web-{FD882D0D-4964-00AF-ECE6-A0056EAA8D61}" dt="2023-05-02T00:07:18.211" v="2"/>
          <ac:picMkLst>
            <pc:docMk/>
            <pc:sldMk cId="2450403461" sldId="359"/>
            <ac:picMk id="5" creationId="{AF2904A6-A35D-6D8E-239D-0070C9214F17}"/>
          </ac:picMkLst>
        </pc:picChg>
        <pc:picChg chg="del">
          <ac:chgData name="Laura Allen" userId="S::laura.allen@emerge.org.au::3491b557-e6d9-43d0-8fb4-908602f9a6f6" providerId="AD" clId="Web-{FD882D0D-4964-00AF-ECE6-A0056EAA8D61}" dt="2023-05-02T00:07:17.101" v="1"/>
          <ac:picMkLst>
            <pc:docMk/>
            <pc:sldMk cId="2450403461" sldId="359"/>
            <ac:picMk id="11" creationId="{F1BA3B84-F3F8-5179-DEBC-5C4434805CA5}"/>
          </ac:picMkLst>
        </pc:picChg>
      </pc:sldChg>
      <pc:sldChg chg="addSp modSp new">
        <pc:chgData name="Laura Allen" userId="S::laura.allen@emerge.org.au::3491b557-e6d9-43d0-8fb4-908602f9a6f6" providerId="AD" clId="Web-{FD882D0D-4964-00AF-ECE6-A0056EAA8D61}" dt="2023-05-02T00:14:37.830" v="96" actId="1076"/>
        <pc:sldMkLst>
          <pc:docMk/>
          <pc:sldMk cId="3114440573" sldId="360"/>
        </pc:sldMkLst>
        <pc:picChg chg="add mod">
          <ac:chgData name="Laura Allen" userId="S::laura.allen@emerge.org.au::3491b557-e6d9-43d0-8fb4-908602f9a6f6" providerId="AD" clId="Web-{FD882D0D-4964-00AF-ECE6-A0056EAA8D61}" dt="2023-05-02T00:14:37.830" v="96" actId="1076"/>
          <ac:picMkLst>
            <pc:docMk/>
            <pc:sldMk cId="3114440573" sldId="360"/>
            <ac:picMk id="2" creationId="{6CCF7C0A-86D7-D350-CF15-21784E21801E}"/>
          </ac:picMkLst>
        </pc:picChg>
      </pc:sldChg>
      <pc:sldChg chg="addSp delSp modSp new">
        <pc:chgData name="Laura Allen" userId="S::laura.allen@emerge.org.au::3491b557-e6d9-43d0-8fb4-908602f9a6f6" providerId="AD" clId="Web-{FD882D0D-4964-00AF-ECE6-A0056EAA8D61}" dt="2023-05-02T01:02:42.162" v="193" actId="20577"/>
        <pc:sldMkLst>
          <pc:docMk/>
          <pc:sldMk cId="1173067767" sldId="361"/>
        </pc:sldMkLst>
        <pc:spChg chg="add mod">
          <ac:chgData name="Laura Allen" userId="S::laura.allen@emerge.org.au::3491b557-e6d9-43d0-8fb4-908602f9a6f6" providerId="AD" clId="Web-{FD882D0D-4964-00AF-ECE6-A0056EAA8D61}" dt="2023-05-02T00:55:27.434" v="125" actId="20577"/>
          <ac:spMkLst>
            <pc:docMk/>
            <pc:sldMk cId="1173067767" sldId="361"/>
            <ac:spMk id="7" creationId="{29F54CB4-9D14-6EF8-B325-96B8DE7A2878}"/>
          </ac:spMkLst>
        </pc:spChg>
        <pc:spChg chg="add mod">
          <ac:chgData name="Laura Allen" userId="S::laura.allen@emerge.org.au::3491b557-e6d9-43d0-8fb4-908602f9a6f6" providerId="AD" clId="Web-{FD882D0D-4964-00AF-ECE6-A0056EAA8D61}" dt="2023-05-02T01:02:42.162" v="193" actId="20577"/>
          <ac:spMkLst>
            <pc:docMk/>
            <pc:sldMk cId="1173067767" sldId="361"/>
            <ac:spMk id="8" creationId="{E029DFA2-5EBF-1EC2-67DE-A876002BF9F0}"/>
          </ac:spMkLst>
        </pc:spChg>
        <pc:grpChg chg="add mod ord">
          <ac:chgData name="Laura Allen" userId="S::laura.allen@emerge.org.au::3491b557-e6d9-43d0-8fb4-908602f9a6f6" providerId="AD" clId="Web-{FD882D0D-4964-00AF-ECE6-A0056EAA8D61}" dt="2023-05-02T00:16:32.911" v="106"/>
          <ac:grpSpMkLst>
            <pc:docMk/>
            <pc:sldMk cId="1173067767" sldId="361"/>
            <ac:grpSpMk id="6" creationId="{81E42D8C-5787-F7B2-9200-DE84547E738E}"/>
          </ac:grpSpMkLst>
        </pc:grpChg>
        <pc:picChg chg="add mod">
          <ac:chgData name="Laura Allen" userId="S::laura.allen@emerge.org.au::3491b557-e6d9-43d0-8fb4-908602f9a6f6" providerId="AD" clId="Web-{FD882D0D-4964-00AF-ECE6-A0056EAA8D61}" dt="2023-05-02T00:15:36.535" v="101" actId="14100"/>
          <ac:picMkLst>
            <pc:docMk/>
            <pc:sldMk cId="1173067767" sldId="361"/>
            <ac:picMk id="2" creationId="{CBBD96B5-30D1-8B25-839B-005102A39402}"/>
          </ac:picMkLst>
        </pc:picChg>
        <pc:picChg chg="ord">
          <ac:chgData name="Laura Allen" userId="S::laura.allen@emerge.org.au::3491b557-e6d9-43d0-8fb4-908602f9a6f6" providerId="AD" clId="Web-{FD882D0D-4964-00AF-ECE6-A0056EAA8D61}" dt="2023-05-02T00:16:18.161" v="104"/>
          <ac:picMkLst>
            <pc:docMk/>
            <pc:sldMk cId="1173067767" sldId="361"/>
            <ac:picMk id="4" creationId="{EF05FC4D-2395-F4A6-A7C0-F0F1AB48629E}"/>
          </ac:picMkLst>
        </pc:picChg>
        <pc:picChg chg="ord">
          <ac:chgData name="Laura Allen" userId="S::laura.allen@emerge.org.au::3491b557-e6d9-43d0-8fb4-908602f9a6f6" providerId="AD" clId="Web-{FD882D0D-4964-00AF-ECE6-A0056EAA8D61}" dt="2023-05-02T00:16:26.348" v="105"/>
          <ac:picMkLst>
            <pc:docMk/>
            <pc:sldMk cId="1173067767" sldId="361"/>
            <ac:picMk id="5" creationId="{40A057A6-37DB-19BB-E65A-CFA62D737DF5}"/>
          </ac:picMkLst>
        </pc:picChg>
        <pc:picChg chg="add del mod">
          <ac:chgData name="Laura Allen" userId="S::laura.allen@emerge.org.au::3491b557-e6d9-43d0-8fb4-908602f9a6f6" providerId="AD" clId="Web-{FD882D0D-4964-00AF-ECE6-A0056EAA8D61}" dt="2023-05-02T01:01:40.880" v="189"/>
          <ac:picMkLst>
            <pc:docMk/>
            <pc:sldMk cId="1173067767" sldId="361"/>
            <ac:picMk id="9" creationId="{4BDF24BF-BB94-9615-CBFA-877004335B4F}"/>
          </ac:picMkLst>
        </pc:picChg>
        <pc:picChg chg="add">
          <ac:chgData name="Laura Allen" userId="S::laura.allen@emerge.org.au::3491b557-e6d9-43d0-8fb4-908602f9a6f6" providerId="AD" clId="Web-{FD882D0D-4964-00AF-ECE6-A0056EAA8D61}" dt="2023-05-02T01:01:38.770" v="188"/>
          <ac:picMkLst>
            <pc:docMk/>
            <pc:sldMk cId="1173067767" sldId="361"/>
            <ac:picMk id="11" creationId="{77DC4898-6C5E-83CC-B60F-34356BD537BD}"/>
          </ac:picMkLst>
        </pc:picChg>
      </pc:sldChg>
      <pc:sldChg chg="add replId">
        <pc:chgData name="Laura Allen" userId="S::laura.allen@emerge.org.au::3491b557-e6d9-43d0-8fb4-908602f9a6f6" providerId="AD" clId="Web-{FD882D0D-4964-00AF-ECE6-A0056EAA8D61}" dt="2023-05-02T00:20:27.604" v="107"/>
        <pc:sldMkLst>
          <pc:docMk/>
          <pc:sldMk cId="1637678687" sldId="362"/>
        </pc:sldMkLst>
      </pc:sldChg>
      <pc:sldChg chg="addSp modSp add replId">
        <pc:chgData name="Laura Allen" userId="S::laura.allen@emerge.org.au::3491b557-e6d9-43d0-8fb4-908602f9a6f6" providerId="AD" clId="Web-{FD882D0D-4964-00AF-ECE6-A0056EAA8D61}" dt="2023-05-02T01:11:01.425" v="269" actId="20577"/>
        <pc:sldMkLst>
          <pc:docMk/>
          <pc:sldMk cId="2887077644" sldId="363"/>
        </pc:sldMkLst>
        <pc:spChg chg="mod">
          <ac:chgData name="Laura Allen" userId="S::laura.allen@emerge.org.au::3491b557-e6d9-43d0-8fb4-908602f9a6f6" providerId="AD" clId="Web-{FD882D0D-4964-00AF-ECE6-A0056EAA8D61}" dt="2023-05-02T00:57:53.374" v="163" actId="20577"/>
          <ac:spMkLst>
            <pc:docMk/>
            <pc:sldMk cId="2887077644" sldId="363"/>
            <ac:spMk id="7" creationId="{29F54CB4-9D14-6EF8-B325-96B8DE7A2878}"/>
          </ac:spMkLst>
        </pc:spChg>
        <pc:spChg chg="mod">
          <ac:chgData name="Laura Allen" userId="S::laura.allen@emerge.org.au::3491b557-e6d9-43d0-8fb4-908602f9a6f6" providerId="AD" clId="Web-{FD882D0D-4964-00AF-ECE6-A0056EAA8D61}" dt="2023-05-02T01:02:01.661" v="190" actId="1076"/>
          <ac:spMkLst>
            <pc:docMk/>
            <pc:sldMk cId="2887077644" sldId="363"/>
            <ac:spMk id="8" creationId="{E029DFA2-5EBF-1EC2-67DE-A876002BF9F0}"/>
          </ac:spMkLst>
        </pc:spChg>
        <pc:spChg chg="add mod">
          <ac:chgData name="Laura Allen" userId="S::laura.allen@emerge.org.au::3491b557-e6d9-43d0-8fb4-908602f9a6f6" providerId="AD" clId="Web-{FD882D0D-4964-00AF-ECE6-A0056EAA8D61}" dt="2023-05-02T01:11:01.425" v="269" actId="20577"/>
          <ac:spMkLst>
            <pc:docMk/>
            <pc:sldMk cId="2887077644" sldId="363"/>
            <ac:spMk id="11" creationId="{372909B1-E33D-A06D-3A06-B5F3C458397D}"/>
          </ac:spMkLst>
        </pc:spChg>
        <pc:spChg chg="add mod">
          <ac:chgData name="Laura Allen" userId="S::laura.allen@emerge.org.au::3491b557-e6d9-43d0-8fb4-908602f9a6f6" providerId="AD" clId="Web-{FD882D0D-4964-00AF-ECE6-A0056EAA8D61}" dt="2023-05-02T01:05:09.681" v="216" actId="1076"/>
          <ac:spMkLst>
            <pc:docMk/>
            <pc:sldMk cId="2887077644" sldId="363"/>
            <ac:spMk id="12" creationId="{24235453-D233-D6F6-916E-4D8CE93A77FB}"/>
          </ac:spMkLst>
        </pc:spChg>
        <pc:picChg chg="mod">
          <ac:chgData name="Laura Allen" userId="S::laura.allen@emerge.org.au::3491b557-e6d9-43d0-8fb4-908602f9a6f6" providerId="AD" clId="Web-{FD882D0D-4964-00AF-ECE6-A0056EAA8D61}" dt="2023-05-02T00:58:33.125" v="169" actId="1076"/>
          <ac:picMkLst>
            <pc:docMk/>
            <pc:sldMk cId="2887077644" sldId="363"/>
            <ac:picMk id="9" creationId="{4BDF24BF-BB94-9615-CBFA-877004335B4F}"/>
          </ac:picMkLst>
        </pc:picChg>
        <pc:picChg chg="add mod">
          <ac:chgData name="Laura Allen" userId="S::laura.allen@emerge.org.au::3491b557-e6d9-43d0-8fb4-908602f9a6f6" providerId="AD" clId="Web-{FD882D0D-4964-00AF-ECE6-A0056EAA8D61}" dt="2023-05-02T01:02:55.256" v="195" actId="1076"/>
          <ac:picMkLst>
            <pc:docMk/>
            <pc:sldMk cId="2887077644" sldId="363"/>
            <ac:picMk id="10" creationId="{9FB124F6-ABA8-E08C-998D-A85FCD901298}"/>
          </ac:picMkLst>
        </pc:picChg>
      </pc:sldChg>
      <pc:sldChg chg="addSp delSp modSp add replId">
        <pc:chgData name="Laura Allen" userId="S::laura.allen@emerge.org.au::3491b557-e6d9-43d0-8fb4-908602f9a6f6" providerId="AD" clId="Web-{FD882D0D-4964-00AF-ECE6-A0056EAA8D61}" dt="2023-05-02T01:14:15.663" v="284" actId="1076"/>
        <pc:sldMkLst>
          <pc:docMk/>
          <pc:sldMk cId="1703076446" sldId="364"/>
        </pc:sldMkLst>
        <pc:spChg chg="mod">
          <ac:chgData name="Laura Allen" userId="S::laura.allen@emerge.org.au::3491b557-e6d9-43d0-8fb4-908602f9a6f6" providerId="AD" clId="Web-{FD882D0D-4964-00AF-ECE6-A0056EAA8D61}" dt="2023-05-02T01:03:33.757" v="200" actId="20577"/>
          <ac:spMkLst>
            <pc:docMk/>
            <pc:sldMk cId="1703076446" sldId="364"/>
            <ac:spMk id="7" creationId="{29F54CB4-9D14-6EF8-B325-96B8DE7A2878}"/>
          </ac:spMkLst>
        </pc:spChg>
        <pc:spChg chg="del mod">
          <ac:chgData name="Laura Allen" userId="S::laura.allen@emerge.org.au::3491b557-e6d9-43d0-8fb4-908602f9a6f6" providerId="AD" clId="Web-{FD882D0D-4964-00AF-ECE6-A0056EAA8D61}" dt="2023-05-02T01:04:24.243" v="210"/>
          <ac:spMkLst>
            <pc:docMk/>
            <pc:sldMk cId="1703076446" sldId="364"/>
            <ac:spMk id="8" creationId="{E029DFA2-5EBF-1EC2-67DE-A876002BF9F0}"/>
          </ac:spMkLst>
        </pc:spChg>
        <pc:spChg chg="del">
          <ac:chgData name="Laura Allen" userId="S::laura.allen@emerge.org.au::3491b557-e6d9-43d0-8fb4-908602f9a6f6" providerId="AD" clId="Web-{FD882D0D-4964-00AF-ECE6-A0056EAA8D61}" dt="2023-05-02T01:04:25.821" v="211"/>
          <ac:spMkLst>
            <pc:docMk/>
            <pc:sldMk cId="1703076446" sldId="364"/>
            <ac:spMk id="11" creationId="{372909B1-E33D-A06D-3A06-B5F3C458397D}"/>
          </ac:spMkLst>
        </pc:spChg>
        <pc:spChg chg="add mod">
          <ac:chgData name="Laura Allen" userId="S::laura.allen@emerge.org.au::3491b557-e6d9-43d0-8fb4-908602f9a6f6" providerId="AD" clId="Web-{FD882D0D-4964-00AF-ECE6-A0056EAA8D61}" dt="2023-05-02T01:14:15.663" v="284" actId="1076"/>
          <ac:spMkLst>
            <pc:docMk/>
            <pc:sldMk cId="1703076446" sldId="364"/>
            <ac:spMk id="14" creationId="{72BE6BE4-F827-0EAD-A793-409A808D380B}"/>
          </ac:spMkLst>
        </pc:spChg>
        <pc:spChg chg="add del mod">
          <ac:chgData name="Laura Allen" userId="S::laura.allen@emerge.org.au::3491b557-e6d9-43d0-8fb4-908602f9a6f6" providerId="AD" clId="Web-{FD882D0D-4964-00AF-ECE6-A0056EAA8D61}" dt="2023-05-02T01:05:22.838" v="219"/>
          <ac:spMkLst>
            <pc:docMk/>
            <pc:sldMk cId="1703076446" sldId="364"/>
            <ac:spMk id="15" creationId="{4B0F0B1F-C4E6-663E-886F-06A4E49DBBF6}"/>
          </ac:spMkLst>
        </pc:spChg>
        <pc:spChg chg="add mod">
          <ac:chgData name="Laura Allen" userId="S::laura.allen@emerge.org.au::3491b557-e6d9-43d0-8fb4-908602f9a6f6" providerId="AD" clId="Web-{FD882D0D-4964-00AF-ECE6-A0056EAA8D61}" dt="2023-05-02T01:09:54.235" v="260" actId="1076"/>
          <ac:spMkLst>
            <pc:docMk/>
            <pc:sldMk cId="1703076446" sldId="364"/>
            <ac:spMk id="16" creationId="{B6D4D130-2006-CE22-D347-A71E9078B7D4}"/>
          </ac:spMkLst>
        </pc:spChg>
        <pc:spChg chg="add mod">
          <ac:chgData name="Laura Allen" userId="S::laura.allen@emerge.org.au::3491b557-e6d9-43d0-8fb4-908602f9a6f6" providerId="AD" clId="Web-{FD882D0D-4964-00AF-ECE6-A0056EAA8D61}" dt="2023-05-02T01:06:37.918" v="240" actId="1076"/>
          <ac:spMkLst>
            <pc:docMk/>
            <pc:sldMk cId="1703076446" sldId="364"/>
            <ac:spMk id="17" creationId="{FE34E98A-6301-010D-C3DE-BD43E1427D0E}"/>
          </ac:spMkLst>
        </pc:spChg>
        <pc:spChg chg="add mod">
          <ac:chgData name="Laura Allen" userId="S::laura.allen@emerge.org.au::3491b557-e6d9-43d0-8fb4-908602f9a6f6" providerId="AD" clId="Web-{FD882D0D-4964-00AF-ECE6-A0056EAA8D61}" dt="2023-05-02T01:10:50.705" v="268" actId="20577"/>
          <ac:spMkLst>
            <pc:docMk/>
            <pc:sldMk cId="1703076446" sldId="364"/>
            <ac:spMk id="19" creationId="{545E2261-6A37-F976-C88E-47DBB9977E89}"/>
          </ac:spMkLst>
        </pc:spChg>
        <pc:spChg chg="add mod">
          <ac:chgData name="Laura Allen" userId="S::laura.allen@emerge.org.au::3491b557-e6d9-43d0-8fb4-908602f9a6f6" providerId="AD" clId="Web-{FD882D0D-4964-00AF-ECE6-A0056EAA8D61}" dt="2023-05-02T01:10:38.580" v="266" actId="14100"/>
          <ac:spMkLst>
            <pc:docMk/>
            <pc:sldMk cId="1703076446" sldId="364"/>
            <ac:spMk id="21" creationId="{05888998-AFF5-20B7-3791-38C1F6864B28}"/>
          </ac:spMkLst>
        </pc:spChg>
        <pc:spChg chg="add mod">
          <ac:chgData name="Laura Allen" userId="S::laura.allen@emerge.org.au::3491b557-e6d9-43d0-8fb4-908602f9a6f6" providerId="AD" clId="Web-{FD882D0D-4964-00AF-ECE6-A0056EAA8D61}" dt="2023-05-02T01:10:28.330" v="265" actId="1076"/>
          <ac:spMkLst>
            <pc:docMk/>
            <pc:sldMk cId="1703076446" sldId="364"/>
            <ac:spMk id="23" creationId="{8850997E-3762-8CF7-9C50-2AC0CDD8978A}"/>
          </ac:spMkLst>
        </pc:spChg>
        <pc:picChg chg="del">
          <ac:chgData name="Laura Allen" userId="S::laura.allen@emerge.org.au::3491b557-e6d9-43d0-8fb4-908602f9a6f6" providerId="AD" clId="Web-{FD882D0D-4964-00AF-ECE6-A0056EAA8D61}" dt="2023-05-02T01:03:47.445" v="202"/>
          <ac:picMkLst>
            <pc:docMk/>
            <pc:sldMk cId="1703076446" sldId="364"/>
            <ac:picMk id="10" creationId="{9FB124F6-ABA8-E08C-998D-A85FCD901298}"/>
          </ac:picMkLst>
        </pc:picChg>
        <pc:picChg chg="add mod">
          <ac:chgData name="Laura Allen" userId="S::laura.allen@emerge.org.au::3491b557-e6d9-43d0-8fb4-908602f9a6f6" providerId="AD" clId="Web-{FD882D0D-4964-00AF-ECE6-A0056EAA8D61}" dt="2023-05-02T01:10:01.969" v="261" actId="1076"/>
          <ac:picMkLst>
            <pc:docMk/>
            <pc:sldMk cId="1703076446" sldId="364"/>
            <ac:picMk id="12" creationId="{671D8E51-D93E-1D05-13CB-8753E0ED946A}"/>
          </ac:picMkLst>
        </pc:picChg>
        <pc:picChg chg="add del">
          <ac:chgData name="Laura Allen" userId="S::laura.allen@emerge.org.au::3491b557-e6d9-43d0-8fb4-908602f9a6f6" providerId="AD" clId="Web-{FD882D0D-4964-00AF-ECE6-A0056EAA8D61}" dt="2023-05-02T01:07:44.998" v="249"/>
          <ac:picMkLst>
            <pc:docMk/>
            <pc:sldMk cId="1703076446" sldId="364"/>
            <ac:picMk id="20" creationId="{A4E6531A-7269-124D-A775-9FF037C66B5E}"/>
          </ac:picMkLst>
        </pc:picChg>
      </pc:sldChg>
      <pc:sldChg chg="addSp delSp modSp add replId">
        <pc:chgData name="Laura Allen" userId="S::laura.allen@emerge.org.au::3491b557-e6d9-43d0-8fb4-908602f9a6f6" providerId="AD" clId="Web-{FD882D0D-4964-00AF-ECE6-A0056EAA8D61}" dt="2023-05-02T01:25:44.882" v="341" actId="20577"/>
        <pc:sldMkLst>
          <pc:docMk/>
          <pc:sldMk cId="1265339354" sldId="365"/>
        </pc:sldMkLst>
        <pc:spChg chg="mod">
          <ac:chgData name="Laura Allen" userId="S::laura.allen@emerge.org.au::3491b557-e6d9-43d0-8fb4-908602f9a6f6" providerId="AD" clId="Web-{FD882D0D-4964-00AF-ECE6-A0056EAA8D61}" dt="2023-05-02T01:23:29.722" v="313" actId="20577"/>
          <ac:spMkLst>
            <pc:docMk/>
            <pc:sldMk cId="1265339354" sldId="365"/>
            <ac:spMk id="7" creationId="{29F54CB4-9D14-6EF8-B325-96B8DE7A2878}"/>
          </ac:spMkLst>
        </pc:spChg>
        <pc:spChg chg="add mod">
          <ac:chgData name="Laura Allen" userId="S::laura.allen@emerge.org.au::3491b557-e6d9-43d0-8fb4-908602f9a6f6" providerId="AD" clId="Web-{FD882D0D-4964-00AF-ECE6-A0056EAA8D61}" dt="2023-05-02T01:25:44.882" v="341" actId="20577"/>
          <ac:spMkLst>
            <pc:docMk/>
            <pc:sldMk cId="1265339354" sldId="365"/>
            <ac:spMk id="10" creationId="{D53BA9ED-DBB4-1298-285B-A7221E23962A}"/>
          </ac:spMkLst>
        </pc:spChg>
        <pc:spChg chg="add mod">
          <ac:chgData name="Laura Allen" userId="S::laura.allen@emerge.org.au::3491b557-e6d9-43d0-8fb4-908602f9a6f6" providerId="AD" clId="Web-{FD882D0D-4964-00AF-ECE6-A0056EAA8D61}" dt="2023-05-02T01:25:03.115" v="338" actId="14100"/>
          <ac:spMkLst>
            <pc:docMk/>
            <pc:sldMk cId="1265339354" sldId="365"/>
            <ac:spMk id="11" creationId="{08157333-DC76-2256-9CD3-EDADB30C9603}"/>
          </ac:spMkLst>
        </pc:spChg>
        <pc:spChg chg="add mod">
          <ac:chgData name="Laura Allen" userId="S::laura.allen@emerge.org.au::3491b557-e6d9-43d0-8fb4-908602f9a6f6" providerId="AD" clId="Web-{FD882D0D-4964-00AF-ECE6-A0056EAA8D61}" dt="2023-05-02T01:25:17.381" v="340" actId="20577"/>
          <ac:spMkLst>
            <pc:docMk/>
            <pc:sldMk cId="1265339354" sldId="365"/>
            <ac:spMk id="13" creationId="{286A02F5-9DD0-6666-365B-6CBFB9E3E9D2}"/>
          </ac:spMkLst>
        </pc:spChg>
        <pc:spChg chg="del">
          <ac:chgData name="Laura Allen" userId="S::laura.allen@emerge.org.au::3491b557-e6d9-43d0-8fb4-908602f9a6f6" providerId="AD" clId="Web-{FD882D0D-4964-00AF-ECE6-A0056EAA8D61}" dt="2023-05-02T01:13:21.958" v="275"/>
          <ac:spMkLst>
            <pc:docMk/>
            <pc:sldMk cId="1265339354" sldId="365"/>
            <ac:spMk id="14" creationId="{72BE6BE4-F827-0EAD-A793-409A808D380B}"/>
          </ac:spMkLst>
        </pc:spChg>
        <pc:spChg chg="del mod">
          <ac:chgData name="Laura Allen" userId="S::laura.allen@emerge.org.au::3491b557-e6d9-43d0-8fb4-908602f9a6f6" providerId="AD" clId="Web-{FD882D0D-4964-00AF-ECE6-A0056EAA8D61}" dt="2023-05-02T01:13:27.755" v="280"/>
          <ac:spMkLst>
            <pc:docMk/>
            <pc:sldMk cId="1265339354" sldId="365"/>
            <ac:spMk id="16" creationId="{B6D4D130-2006-CE22-D347-A71E9078B7D4}"/>
          </ac:spMkLst>
        </pc:spChg>
        <pc:spChg chg="del">
          <ac:chgData name="Laura Allen" userId="S::laura.allen@emerge.org.au::3491b557-e6d9-43d0-8fb4-908602f9a6f6" providerId="AD" clId="Web-{FD882D0D-4964-00AF-ECE6-A0056EAA8D61}" dt="2023-05-02T01:13:26.615" v="279"/>
          <ac:spMkLst>
            <pc:docMk/>
            <pc:sldMk cId="1265339354" sldId="365"/>
            <ac:spMk id="17" creationId="{FE34E98A-6301-010D-C3DE-BD43E1427D0E}"/>
          </ac:spMkLst>
        </pc:spChg>
        <pc:spChg chg="del">
          <ac:chgData name="Laura Allen" userId="S::laura.allen@emerge.org.au::3491b557-e6d9-43d0-8fb4-908602f9a6f6" providerId="AD" clId="Web-{FD882D0D-4964-00AF-ECE6-A0056EAA8D61}" dt="2023-05-02T01:13:33.115" v="282"/>
          <ac:spMkLst>
            <pc:docMk/>
            <pc:sldMk cId="1265339354" sldId="365"/>
            <ac:spMk id="19" creationId="{545E2261-6A37-F976-C88E-47DBB9977E89}"/>
          </ac:spMkLst>
        </pc:spChg>
        <pc:spChg chg="del">
          <ac:chgData name="Laura Allen" userId="S::laura.allen@emerge.org.au::3491b557-e6d9-43d0-8fb4-908602f9a6f6" providerId="AD" clId="Web-{FD882D0D-4964-00AF-ECE6-A0056EAA8D61}" dt="2023-05-02T01:13:30.521" v="281"/>
          <ac:spMkLst>
            <pc:docMk/>
            <pc:sldMk cId="1265339354" sldId="365"/>
            <ac:spMk id="21" creationId="{05888998-AFF5-20B7-3791-38C1F6864B28}"/>
          </ac:spMkLst>
        </pc:spChg>
        <pc:spChg chg="del mod">
          <ac:chgData name="Laura Allen" userId="S::laura.allen@emerge.org.au::3491b557-e6d9-43d0-8fb4-908602f9a6f6" providerId="AD" clId="Web-{FD882D0D-4964-00AF-ECE6-A0056EAA8D61}" dt="2023-05-02T01:13:20.505" v="274"/>
          <ac:spMkLst>
            <pc:docMk/>
            <pc:sldMk cId="1265339354" sldId="365"/>
            <ac:spMk id="23" creationId="{8850997E-3762-8CF7-9C50-2AC0CDD8978A}"/>
          </ac:spMkLst>
        </pc:spChg>
        <pc:picChg chg="add mod">
          <ac:chgData name="Laura Allen" userId="S::laura.allen@emerge.org.au::3491b557-e6d9-43d0-8fb4-908602f9a6f6" providerId="AD" clId="Web-{FD882D0D-4964-00AF-ECE6-A0056EAA8D61}" dt="2023-05-02T01:24:46.755" v="336" actId="1076"/>
          <ac:picMkLst>
            <pc:docMk/>
            <pc:sldMk cId="1265339354" sldId="365"/>
            <ac:picMk id="8" creationId="{1704A1DB-2DAB-2993-3947-AADA0AE8F2D8}"/>
          </ac:picMkLst>
        </pc:picChg>
        <pc:picChg chg="del">
          <ac:chgData name="Laura Allen" userId="S::laura.allen@emerge.org.au::3491b557-e6d9-43d0-8fb4-908602f9a6f6" providerId="AD" clId="Web-{FD882D0D-4964-00AF-ECE6-A0056EAA8D61}" dt="2023-05-02T01:13:17.771" v="272"/>
          <ac:picMkLst>
            <pc:docMk/>
            <pc:sldMk cId="1265339354" sldId="365"/>
            <ac:picMk id="12" creationId="{671D8E51-D93E-1D05-13CB-8753E0ED946A}"/>
          </ac:picMkLst>
        </pc:picChg>
      </pc:sldChg>
      <pc:sldChg chg="addSp modSp add ord replId">
        <pc:chgData name="Laura Allen" userId="S::laura.allen@emerge.org.au::3491b557-e6d9-43d0-8fb4-908602f9a6f6" providerId="AD" clId="Web-{FD882D0D-4964-00AF-ECE6-A0056EAA8D61}" dt="2023-05-02T01:33:33.861" v="414" actId="14100"/>
        <pc:sldMkLst>
          <pc:docMk/>
          <pc:sldMk cId="1135337532" sldId="366"/>
        </pc:sldMkLst>
        <pc:spChg chg="mod">
          <ac:chgData name="Laura Allen" userId="S::laura.allen@emerge.org.au::3491b557-e6d9-43d0-8fb4-908602f9a6f6" providerId="AD" clId="Web-{FD882D0D-4964-00AF-ECE6-A0056EAA8D61}" dt="2023-05-02T01:28:30.355" v="364" actId="20577"/>
          <ac:spMkLst>
            <pc:docMk/>
            <pc:sldMk cId="1135337532" sldId="366"/>
            <ac:spMk id="7" creationId="{29F54CB4-9D14-6EF8-B325-96B8DE7A2878}"/>
          </ac:spMkLst>
        </pc:spChg>
        <pc:spChg chg="add mod">
          <ac:chgData name="Laura Allen" userId="S::laura.allen@emerge.org.au::3491b557-e6d9-43d0-8fb4-908602f9a6f6" providerId="AD" clId="Web-{FD882D0D-4964-00AF-ECE6-A0056EAA8D61}" dt="2023-05-02T01:33:15.673" v="410" actId="1076"/>
          <ac:spMkLst>
            <pc:docMk/>
            <pc:sldMk cId="1135337532" sldId="366"/>
            <ac:spMk id="10" creationId="{A60C5D19-EBEE-048A-8313-990DFD6D6EB3}"/>
          </ac:spMkLst>
        </pc:spChg>
        <pc:spChg chg="add mod">
          <ac:chgData name="Laura Allen" userId="S::laura.allen@emerge.org.au::3491b557-e6d9-43d0-8fb4-908602f9a6f6" providerId="AD" clId="Web-{FD882D0D-4964-00AF-ECE6-A0056EAA8D61}" dt="2023-05-02T01:33:33.861" v="414" actId="14100"/>
          <ac:spMkLst>
            <pc:docMk/>
            <pc:sldMk cId="1135337532" sldId="366"/>
            <ac:spMk id="11" creationId="{C0475B68-FACF-F330-7F73-3D64C6574675}"/>
          </ac:spMkLst>
        </pc:spChg>
        <pc:spChg chg="add mod">
          <ac:chgData name="Laura Allen" userId="S::laura.allen@emerge.org.au::3491b557-e6d9-43d0-8fb4-908602f9a6f6" providerId="AD" clId="Web-{FD882D0D-4964-00AF-ECE6-A0056EAA8D61}" dt="2023-05-02T01:30:11.466" v="387" actId="1076"/>
          <ac:spMkLst>
            <pc:docMk/>
            <pc:sldMk cId="1135337532" sldId="366"/>
            <ac:spMk id="12" creationId="{B1E979FC-7ABB-9313-4FCD-B15BF7200E8F}"/>
          </ac:spMkLst>
        </pc:spChg>
        <pc:spChg chg="add mod">
          <ac:chgData name="Laura Allen" userId="S::laura.allen@emerge.org.au::3491b557-e6d9-43d0-8fb4-908602f9a6f6" providerId="AD" clId="Web-{FD882D0D-4964-00AF-ECE6-A0056EAA8D61}" dt="2023-05-02T01:30:24.248" v="389" actId="20577"/>
          <ac:spMkLst>
            <pc:docMk/>
            <pc:sldMk cId="1135337532" sldId="366"/>
            <ac:spMk id="13" creationId="{9178F059-D469-9B4E-E4CB-14E76EE8B272}"/>
          </ac:spMkLst>
        </pc:spChg>
        <pc:spChg chg="add mod">
          <ac:chgData name="Laura Allen" userId="S::laura.allen@emerge.org.au::3491b557-e6d9-43d0-8fb4-908602f9a6f6" providerId="AD" clId="Web-{FD882D0D-4964-00AF-ECE6-A0056EAA8D61}" dt="2023-05-02T01:33:09.892" v="409" actId="1076"/>
          <ac:spMkLst>
            <pc:docMk/>
            <pc:sldMk cId="1135337532" sldId="366"/>
            <ac:spMk id="14" creationId="{60385019-81AF-E00B-C87D-7B716E8DE33E}"/>
          </ac:spMkLst>
        </pc:spChg>
        <pc:picChg chg="add mod">
          <ac:chgData name="Laura Allen" userId="S::laura.allen@emerge.org.au::3491b557-e6d9-43d0-8fb4-908602f9a6f6" providerId="AD" clId="Web-{FD882D0D-4964-00AF-ECE6-A0056EAA8D61}" dt="2023-05-02T01:33:19.799" v="411" actId="1076"/>
          <ac:picMkLst>
            <pc:docMk/>
            <pc:sldMk cId="1135337532" sldId="366"/>
            <ac:picMk id="8" creationId="{67BAB608-26D3-E366-67CB-AF0262A08F69}"/>
          </ac:picMkLst>
        </pc:picChg>
      </pc:sldChg>
      <pc:sldChg chg="addSp modSp add replId">
        <pc:chgData name="Laura Allen" userId="S::laura.allen@emerge.org.au::3491b557-e6d9-43d0-8fb4-908602f9a6f6" providerId="AD" clId="Web-{FD882D0D-4964-00AF-ECE6-A0056EAA8D61}" dt="2023-05-02T04:31:05.776" v="456" actId="1076"/>
        <pc:sldMkLst>
          <pc:docMk/>
          <pc:sldMk cId="867371621" sldId="367"/>
        </pc:sldMkLst>
        <pc:spChg chg="add mod">
          <ac:chgData name="Laura Allen" userId="S::laura.allen@emerge.org.au::3491b557-e6d9-43d0-8fb4-908602f9a6f6" providerId="AD" clId="Web-{FD882D0D-4964-00AF-ECE6-A0056EAA8D61}" dt="2023-05-02T04:29:57.634" v="445" actId="1076"/>
          <ac:spMkLst>
            <pc:docMk/>
            <pc:sldMk cId="867371621" sldId="367"/>
            <ac:spMk id="3" creationId="{5C5B02D8-3159-C605-9499-FC7E055E19C4}"/>
          </ac:spMkLst>
        </pc:spChg>
        <pc:spChg chg="mod">
          <ac:chgData name="Laura Allen" userId="S::laura.allen@emerge.org.au::3491b557-e6d9-43d0-8fb4-908602f9a6f6" providerId="AD" clId="Web-{FD882D0D-4964-00AF-ECE6-A0056EAA8D61}" dt="2023-05-02T04:29:28.883" v="441" actId="20577"/>
          <ac:spMkLst>
            <pc:docMk/>
            <pc:sldMk cId="867371621" sldId="367"/>
            <ac:spMk id="7" creationId="{29F54CB4-9D14-6EF8-B325-96B8DE7A2878}"/>
          </ac:spMkLst>
        </pc:spChg>
        <pc:spChg chg="add mod">
          <ac:chgData name="Laura Allen" userId="S::laura.allen@emerge.org.au::3491b557-e6d9-43d0-8fb4-908602f9a6f6" providerId="AD" clId="Web-{FD882D0D-4964-00AF-ECE6-A0056EAA8D61}" dt="2023-05-02T04:30:37.166" v="451" actId="1076"/>
          <ac:spMkLst>
            <pc:docMk/>
            <pc:sldMk cId="867371621" sldId="367"/>
            <ac:spMk id="11" creationId="{D2E7A0E0-A97B-392E-6A39-D52DB07FFDBB}"/>
          </ac:spMkLst>
        </pc:spChg>
        <pc:spChg chg="add mod">
          <ac:chgData name="Laura Allen" userId="S::laura.allen@emerge.org.au::3491b557-e6d9-43d0-8fb4-908602f9a6f6" providerId="AD" clId="Web-{FD882D0D-4964-00AF-ECE6-A0056EAA8D61}" dt="2023-05-02T04:31:05.776" v="456" actId="1076"/>
          <ac:spMkLst>
            <pc:docMk/>
            <pc:sldMk cId="867371621" sldId="367"/>
            <ac:spMk id="12" creationId="{5495AA15-41E1-59D5-B568-47698A86A011}"/>
          </ac:spMkLst>
        </pc:spChg>
        <pc:picChg chg="add mod">
          <ac:chgData name="Laura Allen" userId="S::laura.allen@emerge.org.au::3491b557-e6d9-43d0-8fb4-908602f9a6f6" providerId="AD" clId="Web-{FD882D0D-4964-00AF-ECE6-A0056EAA8D61}" dt="2023-05-02T04:30:18.447" v="448" actId="1076"/>
          <ac:picMkLst>
            <pc:docMk/>
            <pc:sldMk cId="867371621" sldId="367"/>
            <ac:picMk id="10" creationId="{A0D4D1D9-6EA7-0CDC-D8AB-55053542F329}"/>
          </ac:picMkLst>
        </pc:picChg>
      </pc:sldChg>
      <pc:sldChg chg="add replId">
        <pc:chgData name="Laura Allen" userId="S::laura.allen@emerge.org.au::3491b557-e6d9-43d0-8fb4-908602f9a6f6" providerId="AD" clId="Web-{FD882D0D-4964-00AF-ECE6-A0056EAA8D61}" dt="2023-05-02T01:34:51.535" v="416"/>
        <pc:sldMkLst>
          <pc:docMk/>
          <pc:sldMk cId="3755223915" sldId="368"/>
        </pc:sldMkLst>
      </pc:sldChg>
      <pc:sldChg chg="add replId">
        <pc:chgData name="Laura Allen" userId="S::laura.allen@emerge.org.au::3491b557-e6d9-43d0-8fb4-908602f9a6f6" providerId="AD" clId="Web-{FD882D0D-4964-00AF-ECE6-A0056EAA8D61}" dt="2023-05-02T01:36:48.210" v="418"/>
        <pc:sldMkLst>
          <pc:docMk/>
          <pc:sldMk cId="2751558275" sldId="369"/>
        </pc:sldMkLst>
      </pc:sldChg>
      <pc:sldChg chg="add replId">
        <pc:chgData name="Laura Allen" userId="S::laura.allen@emerge.org.au::3491b557-e6d9-43d0-8fb4-908602f9a6f6" providerId="AD" clId="Web-{FD882D0D-4964-00AF-ECE6-A0056EAA8D61}" dt="2023-05-02T01:36:51.132" v="419"/>
        <pc:sldMkLst>
          <pc:docMk/>
          <pc:sldMk cId="1755364251" sldId="370"/>
        </pc:sldMkLst>
      </pc:sldChg>
      <pc:sldChg chg="modSp add replId">
        <pc:chgData name="Laura Allen" userId="S::laura.allen@emerge.org.au::3491b557-e6d9-43d0-8fb4-908602f9a6f6" providerId="AD" clId="Web-{FD882D0D-4964-00AF-ECE6-A0056EAA8D61}" dt="2023-05-02T04:21:45.669" v="432"/>
        <pc:sldMkLst>
          <pc:docMk/>
          <pc:sldMk cId="823598818" sldId="371"/>
        </pc:sldMkLst>
        <pc:picChg chg="ord">
          <ac:chgData name="Laura Allen" userId="S::laura.allen@emerge.org.au::3491b557-e6d9-43d0-8fb4-908602f9a6f6" providerId="AD" clId="Web-{FD882D0D-4964-00AF-ECE6-A0056EAA8D61}" dt="2023-05-02T04:21:45.669" v="432"/>
          <ac:picMkLst>
            <pc:docMk/>
            <pc:sldMk cId="823598818" sldId="371"/>
            <ac:picMk id="2" creationId="{CBBD96B5-30D1-8B25-839B-005102A39402}"/>
          </ac:picMkLst>
        </pc:picChg>
      </pc:sldChg>
      <pc:sldChg chg="add ord replId">
        <pc:chgData name="Laura Allen" userId="S::laura.allen@emerge.org.au::3491b557-e6d9-43d0-8fb4-908602f9a6f6" providerId="AD" clId="Web-{FD882D0D-4964-00AF-ECE6-A0056EAA8D61}" dt="2023-05-02T01:37:24.195" v="426"/>
        <pc:sldMkLst>
          <pc:docMk/>
          <pc:sldMk cId="3707827202" sldId="372"/>
        </pc:sldMkLst>
      </pc:sldChg>
      <pc:sldChg chg="modSp add">
        <pc:chgData name="Laura Allen" userId="S::laura.allen@emerge.org.au::3491b557-e6d9-43d0-8fb4-908602f9a6f6" providerId="AD" clId="Web-{FD882D0D-4964-00AF-ECE6-A0056EAA8D61}" dt="2023-05-02T04:22:28.920" v="437" actId="1076"/>
        <pc:sldMkLst>
          <pc:docMk/>
          <pc:sldMk cId="2381971955" sldId="373"/>
        </pc:sldMkLst>
        <pc:spChg chg="mod">
          <ac:chgData name="Laura Allen" userId="S::laura.allen@emerge.org.au::3491b557-e6d9-43d0-8fb4-908602f9a6f6" providerId="AD" clId="Web-{FD882D0D-4964-00AF-ECE6-A0056EAA8D61}" dt="2023-05-02T04:22:28.920" v="437" actId="1076"/>
          <ac:spMkLst>
            <pc:docMk/>
            <pc:sldMk cId="2381971955" sldId="373"/>
            <ac:spMk id="2" creationId="{6A2F65B9-7254-B70F-A8E1-494500687973}"/>
          </ac:spMkLst>
        </pc:spChg>
      </pc:sldChg>
    </pc:docChg>
  </pc:docChgLst>
  <pc:docChgLst>
    <pc:chgData name="Camille Williams" userId="S::camille.williams@emerge.org.au::3f262ae3-dd57-4bdd-a3cf-3d1db03979ae" providerId="AD" clId="Web-{E6E41EE6-D3F8-6A4A-CB40-C9939CF5F0B6}"/>
    <pc:docChg chg="modSld">
      <pc:chgData name="Camille Williams" userId="S::camille.williams@emerge.org.au::3f262ae3-dd57-4bdd-a3cf-3d1db03979ae" providerId="AD" clId="Web-{E6E41EE6-D3F8-6A4A-CB40-C9939CF5F0B6}" dt="2023-04-02T23:53:45.612" v="0" actId="1076"/>
      <pc:docMkLst>
        <pc:docMk/>
      </pc:docMkLst>
      <pc:sldChg chg="modSp">
        <pc:chgData name="Camille Williams" userId="S::camille.williams@emerge.org.au::3f262ae3-dd57-4bdd-a3cf-3d1db03979ae" providerId="AD" clId="Web-{E6E41EE6-D3F8-6A4A-CB40-C9939CF5F0B6}" dt="2023-04-02T23:53:45.612" v="0" actId="1076"/>
        <pc:sldMkLst>
          <pc:docMk/>
          <pc:sldMk cId="2601286055" sldId="319"/>
        </pc:sldMkLst>
        <pc:picChg chg="mod">
          <ac:chgData name="Camille Williams" userId="S::camille.williams@emerge.org.au::3f262ae3-dd57-4bdd-a3cf-3d1db03979ae" providerId="AD" clId="Web-{E6E41EE6-D3F8-6A4A-CB40-C9939CF5F0B6}" dt="2023-04-02T23:53:45.612" v="0" actId="1076"/>
          <ac:picMkLst>
            <pc:docMk/>
            <pc:sldMk cId="2601286055" sldId="319"/>
            <ac:picMk id="4" creationId="{D534B8C5-130F-DC9C-1C7A-86FB0413FB7C}"/>
          </ac:picMkLst>
        </pc:picChg>
      </pc:sldChg>
    </pc:docChg>
  </pc:docChgLst>
  <pc:docChgLst>
    <pc:chgData clId="Web-{0AD2EEAE-3010-8000-CA63-2BD78B19A713}"/>
    <pc:docChg chg="modSld">
      <pc:chgData name="" userId="" providerId="" clId="Web-{0AD2EEAE-3010-8000-CA63-2BD78B19A713}" dt="2023-04-28T03:48:45.274" v="0" actId="20577"/>
      <pc:docMkLst>
        <pc:docMk/>
      </pc:docMkLst>
      <pc:sldChg chg="modSp">
        <pc:chgData name="" userId="" providerId="" clId="Web-{0AD2EEAE-3010-8000-CA63-2BD78B19A713}" dt="2023-04-28T03:48:45.274" v="0" actId="20577"/>
        <pc:sldMkLst>
          <pc:docMk/>
          <pc:sldMk cId="4186071580" sldId="257"/>
        </pc:sldMkLst>
        <pc:spChg chg="mod">
          <ac:chgData name="" userId="" providerId="" clId="Web-{0AD2EEAE-3010-8000-CA63-2BD78B19A713}" dt="2023-04-28T03:48:45.274" v="0" actId="20577"/>
          <ac:spMkLst>
            <pc:docMk/>
            <pc:sldMk cId="4186071580" sldId="257"/>
            <ac:spMk id="4" creationId="{6F585951-9EF2-B4B2-5B9F-30292080F802}"/>
          </ac:spMkLst>
        </pc:spChg>
      </pc:sldChg>
    </pc:docChg>
  </pc:docChgLst>
  <pc:docChgLst>
    <pc:chgData name="Telehealth Nurse - Emerge Australia" userId="S::telehealthnurse@emerge.org.au::24d5d90e-95eb-4f31-9788-9778f1b924e3" providerId="AD" clId="Web-{D22F4075-9B21-7C9E-ABCD-8E167929E8F4}"/>
    <pc:docChg chg="modSld">
      <pc:chgData name="Telehealth Nurse - Emerge Australia" userId="S::telehealthnurse@emerge.org.au::24d5d90e-95eb-4f31-9788-9778f1b924e3" providerId="AD" clId="Web-{D22F4075-9B21-7C9E-ABCD-8E167929E8F4}" dt="2023-05-02T23:59:32.796" v="8" actId="1076"/>
      <pc:docMkLst>
        <pc:docMk/>
      </pc:docMkLst>
      <pc:sldChg chg="modSp">
        <pc:chgData name="Telehealth Nurse - Emerge Australia" userId="S::telehealthnurse@emerge.org.au::24d5d90e-95eb-4f31-9788-9778f1b924e3" providerId="AD" clId="Web-{D22F4075-9B21-7C9E-ABCD-8E167929E8F4}" dt="2023-05-02T23:59:32.796" v="8" actId="1076"/>
        <pc:sldMkLst>
          <pc:docMk/>
          <pc:sldMk cId="1173067767" sldId="361"/>
        </pc:sldMkLst>
        <pc:spChg chg="mod">
          <ac:chgData name="Telehealth Nurse - Emerge Australia" userId="S::telehealthnurse@emerge.org.au::24d5d90e-95eb-4f31-9788-9778f1b924e3" providerId="AD" clId="Web-{D22F4075-9B21-7C9E-ABCD-8E167929E8F4}" dt="2023-05-02T23:59:32.796" v="8" actId="1076"/>
          <ac:spMkLst>
            <pc:docMk/>
            <pc:sldMk cId="1173067767" sldId="361"/>
            <ac:spMk id="8" creationId="{E029DFA2-5EBF-1EC2-67DE-A876002BF9F0}"/>
          </ac:spMkLst>
        </pc:spChg>
        <pc:picChg chg="mod">
          <ac:chgData name="Telehealth Nurse - Emerge Australia" userId="S::telehealthnurse@emerge.org.au::24d5d90e-95eb-4f31-9788-9778f1b924e3" providerId="AD" clId="Web-{D22F4075-9B21-7C9E-ABCD-8E167929E8F4}" dt="2023-05-02T23:59:21.483" v="6" actId="1076"/>
          <ac:picMkLst>
            <pc:docMk/>
            <pc:sldMk cId="1173067767" sldId="361"/>
            <ac:picMk id="2" creationId="{CBBD96B5-30D1-8B25-839B-005102A39402}"/>
          </ac:picMkLst>
        </pc:picChg>
        <pc:picChg chg="mod">
          <ac:chgData name="Telehealth Nurse - Emerge Australia" userId="S::telehealthnurse@emerge.org.au::24d5d90e-95eb-4f31-9788-9778f1b924e3" providerId="AD" clId="Web-{D22F4075-9B21-7C9E-ABCD-8E167929E8F4}" dt="2023-05-02T23:58:57.391" v="1" actId="1076"/>
          <ac:picMkLst>
            <pc:docMk/>
            <pc:sldMk cId="1173067767" sldId="361"/>
            <ac:picMk id="11" creationId="{77DC4898-6C5E-83CC-B60F-34356BD537BD}"/>
          </ac:picMkLst>
        </pc:picChg>
      </pc:sldChg>
    </pc:docChg>
  </pc:docChgLst>
  <pc:docChgLst>
    <pc:chgData name="Laura Allen" userId="S::laura.allen@emerge.org.au::3491b557-e6d9-43d0-8fb4-908602f9a6f6" providerId="AD" clId="Web-{899473F3-7C36-B55A-1C25-A5ADE49DE153}"/>
    <pc:docChg chg="addSld modSld">
      <pc:chgData name="Laura Allen" userId="S::laura.allen@emerge.org.au::3491b557-e6d9-43d0-8fb4-908602f9a6f6" providerId="AD" clId="Web-{899473F3-7C36-B55A-1C25-A5ADE49DE153}" dt="2023-03-23T06:19:44.249" v="382"/>
      <pc:docMkLst>
        <pc:docMk/>
      </pc:docMkLst>
      <pc:sldChg chg="modNotes">
        <pc:chgData name="Laura Allen" userId="S::laura.allen@emerge.org.au::3491b557-e6d9-43d0-8fb4-908602f9a6f6" providerId="AD" clId="Web-{899473F3-7C36-B55A-1C25-A5ADE49DE153}" dt="2023-03-23T05:51:31.541" v="111"/>
        <pc:sldMkLst>
          <pc:docMk/>
          <pc:sldMk cId="2302122455" sldId="279"/>
        </pc:sldMkLst>
      </pc:sldChg>
      <pc:sldChg chg="addSp delSp modSp modNotes">
        <pc:chgData name="Laura Allen" userId="S::laura.allen@emerge.org.au::3491b557-e6d9-43d0-8fb4-908602f9a6f6" providerId="AD" clId="Web-{899473F3-7C36-B55A-1C25-A5ADE49DE153}" dt="2023-03-23T06:19:44.249" v="382"/>
        <pc:sldMkLst>
          <pc:docMk/>
          <pc:sldMk cId="2254349957" sldId="307"/>
        </pc:sldMkLst>
        <pc:spChg chg="add del mod">
          <ac:chgData name="Laura Allen" userId="S::laura.allen@emerge.org.au::3491b557-e6d9-43d0-8fb4-908602f9a6f6" providerId="AD" clId="Web-{899473F3-7C36-B55A-1C25-A5ADE49DE153}" dt="2023-03-23T05:46:51.720" v="54"/>
          <ac:spMkLst>
            <pc:docMk/>
            <pc:sldMk cId="2254349957" sldId="307"/>
            <ac:spMk id="2" creationId="{C5B93160-4565-05A7-6D2C-A7BCA500E50C}"/>
          </ac:spMkLst>
        </pc:spChg>
        <pc:spChg chg="mod">
          <ac:chgData name="Laura Allen" userId="S::laura.allen@emerge.org.au::3491b557-e6d9-43d0-8fb4-908602f9a6f6" providerId="AD" clId="Web-{899473F3-7C36-B55A-1C25-A5ADE49DE153}" dt="2023-03-23T05:55:49.799" v="190" actId="1076"/>
          <ac:spMkLst>
            <pc:docMk/>
            <pc:sldMk cId="2254349957" sldId="307"/>
            <ac:spMk id="4" creationId="{C67478FB-19A7-C860-297F-140A7CB8C5C4}"/>
          </ac:spMkLst>
        </pc:spChg>
        <pc:spChg chg="add mod">
          <ac:chgData name="Laura Allen" userId="S::laura.allen@emerge.org.au::3491b557-e6d9-43d0-8fb4-908602f9a6f6" providerId="AD" clId="Web-{899473F3-7C36-B55A-1C25-A5ADE49DE153}" dt="2023-03-23T05:54:06.952" v="177" actId="14100"/>
          <ac:spMkLst>
            <pc:docMk/>
            <pc:sldMk cId="2254349957" sldId="307"/>
            <ac:spMk id="5" creationId="{C193B715-F460-FB87-B449-86BB883007CB}"/>
          </ac:spMkLst>
        </pc:spChg>
        <pc:spChg chg="add mod">
          <ac:chgData name="Laura Allen" userId="S::laura.allen@emerge.org.au::3491b557-e6d9-43d0-8fb4-908602f9a6f6" providerId="AD" clId="Web-{899473F3-7C36-B55A-1C25-A5ADE49DE153}" dt="2023-03-23T05:55:58.065" v="191" actId="1076"/>
          <ac:spMkLst>
            <pc:docMk/>
            <pc:sldMk cId="2254349957" sldId="307"/>
            <ac:spMk id="6" creationId="{152C5ECB-2142-3C06-6047-3D778B1C71C0}"/>
          </ac:spMkLst>
        </pc:spChg>
        <pc:spChg chg="add mod">
          <ac:chgData name="Laura Allen" userId="S::laura.allen@emerge.org.au::3491b557-e6d9-43d0-8fb4-908602f9a6f6" providerId="AD" clId="Web-{899473F3-7C36-B55A-1C25-A5ADE49DE153}" dt="2023-03-23T05:55:32.017" v="187" actId="1076"/>
          <ac:spMkLst>
            <pc:docMk/>
            <pc:sldMk cId="2254349957" sldId="307"/>
            <ac:spMk id="7" creationId="{3F146F07-0566-3763-EDBA-2F3D34C9236D}"/>
          </ac:spMkLst>
        </pc:spChg>
        <pc:spChg chg="mod">
          <ac:chgData name="Laura Allen" userId="S::laura.allen@emerge.org.au::3491b557-e6d9-43d0-8fb4-908602f9a6f6" providerId="AD" clId="Web-{899473F3-7C36-B55A-1C25-A5ADE49DE153}" dt="2023-03-23T05:47:01.939" v="56" actId="1076"/>
          <ac:spMkLst>
            <pc:docMk/>
            <pc:sldMk cId="2254349957" sldId="307"/>
            <ac:spMk id="8" creationId="{DE661DD1-60C2-0808-93F0-70659B05ED71}"/>
          </ac:spMkLst>
        </pc:spChg>
        <pc:picChg chg="add del mod ord">
          <ac:chgData name="Laura Allen" userId="S::laura.allen@emerge.org.au::3491b557-e6d9-43d0-8fb4-908602f9a6f6" providerId="AD" clId="Web-{899473F3-7C36-B55A-1C25-A5ADE49DE153}" dt="2023-03-23T06:17:16.963" v="372"/>
          <ac:picMkLst>
            <pc:docMk/>
            <pc:sldMk cId="2254349957" sldId="307"/>
            <ac:picMk id="9" creationId="{40A282A5-039E-D73E-5B55-2971FC831380}"/>
          </ac:picMkLst>
        </pc:picChg>
        <pc:picChg chg="add mod">
          <ac:chgData name="Laura Allen" userId="S::laura.allen@emerge.org.au::3491b557-e6d9-43d0-8fb4-908602f9a6f6" providerId="AD" clId="Web-{899473F3-7C36-B55A-1C25-A5ADE49DE153}" dt="2023-03-23T06:19:41.889" v="380" actId="1076"/>
          <ac:picMkLst>
            <pc:docMk/>
            <pc:sldMk cId="2254349957" sldId="307"/>
            <ac:picMk id="10" creationId="{655F82EB-812C-19A6-5384-C62C51A3CB8E}"/>
          </ac:picMkLst>
        </pc:picChg>
        <pc:picChg chg="mod ord">
          <ac:chgData name="Laura Allen" userId="S::laura.allen@emerge.org.au::3491b557-e6d9-43d0-8fb4-908602f9a6f6" providerId="AD" clId="Web-{899473F3-7C36-B55A-1C25-A5ADE49DE153}" dt="2023-03-23T06:19:44.249" v="382"/>
          <ac:picMkLst>
            <pc:docMk/>
            <pc:sldMk cId="2254349957" sldId="307"/>
            <ac:picMk id="12" creationId="{99471A89-8964-D97A-504C-C4B55FFFBE0E}"/>
          </ac:picMkLst>
        </pc:picChg>
      </pc:sldChg>
      <pc:sldChg chg="addSp delSp modSp add replId">
        <pc:chgData name="Laura Allen" userId="S::laura.allen@emerge.org.au::3491b557-e6d9-43d0-8fb4-908602f9a6f6" providerId="AD" clId="Web-{899473F3-7C36-B55A-1C25-A5ADE49DE153}" dt="2023-03-23T05:42:49.275" v="45" actId="20577"/>
        <pc:sldMkLst>
          <pc:docMk/>
          <pc:sldMk cId="2915802179" sldId="309"/>
        </pc:sldMkLst>
        <pc:spChg chg="del">
          <ac:chgData name="Laura Allen" userId="S::laura.allen@emerge.org.au::3491b557-e6d9-43d0-8fb4-908602f9a6f6" providerId="AD" clId="Web-{899473F3-7C36-B55A-1C25-A5ADE49DE153}" dt="2023-03-23T05:41:56.148" v="22"/>
          <ac:spMkLst>
            <pc:docMk/>
            <pc:sldMk cId="2915802179" sldId="309"/>
            <ac:spMk id="2" creationId="{C5B93160-4565-05A7-6D2C-A7BCA500E50C}"/>
          </ac:spMkLst>
        </pc:spChg>
        <pc:spChg chg="del">
          <ac:chgData name="Laura Allen" userId="S::laura.allen@emerge.org.au::3491b557-e6d9-43d0-8fb4-908602f9a6f6" providerId="AD" clId="Web-{899473F3-7C36-B55A-1C25-A5ADE49DE153}" dt="2023-03-23T05:42:01.695" v="23"/>
          <ac:spMkLst>
            <pc:docMk/>
            <pc:sldMk cId="2915802179" sldId="309"/>
            <ac:spMk id="4" creationId="{C67478FB-19A7-C860-297F-140A7CB8C5C4}"/>
          </ac:spMkLst>
        </pc:spChg>
        <pc:spChg chg="del mod">
          <ac:chgData name="Laura Allen" userId="S::laura.allen@emerge.org.au::3491b557-e6d9-43d0-8fb4-908602f9a6f6" providerId="AD" clId="Web-{899473F3-7C36-B55A-1C25-A5ADE49DE153}" dt="2023-03-23T05:42:14.243" v="25"/>
          <ac:spMkLst>
            <pc:docMk/>
            <pc:sldMk cId="2915802179" sldId="309"/>
            <ac:spMk id="5" creationId="{C193B715-F460-FB87-B449-86BB883007CB}"/>
          </ac:spMkLst>
        </pc:spChg>
        <pc:spChg chg="add del mod">
          <ac:chgData name="Laura Allen" userId="S::laura.allen@emerge.org.au::3491b557-e6d9-43d0-8fb4-908602f9a6f6" providerId="AD" clId="Web-{899473F3-7C36-B55A-1C25-A5ADE49DE153}" dt="2023-03-23T05:42:19.461" v="26"/>
          <ac:spMkLst>
            <pc:docMk/>
            <pc:sldMk cId="2915802179" sldId="309"/>
            <ac:spMk id="6" creationId="{CB563892-4419-BCB9-A24B-BFFE281CDFA4}"/>
          </ac:spMkLst>
        </pc:spChg>
        <pc:spChg chg="add mod">
          <ac:chgData name="Laura Allen" userId="S::laura.allen@emerge.org.au::3491b557-e6d9-43d0-8fb4-908602f9a6f6" providerId="AD" clId="Web-{899473F3-7C36-B55A-1C25-A5ADE49DE153}" dt="2023-03-23T05:42:37.884" v="31" actId="14100"/>
          <ac:spMkLst>
            <pc:docMk/>
            <pc:sldMk cId="2915802179" sldId="309"/>
            <ac:spMk id="7" creationId="{FCD5731B-B61B-92C5-B513-E4A26B10F745}"/>
          </ac:spMkLst>
        </pc:spChg>
        <pc:spChg chg="mod">
          <ac:chgData name="Laura Allen" userId="S::laura.allen@emerge.org.au::3491b557-e6d9-43d0-8fb4-908602f9a6f6" providerId="AD" clId="Web-{899473F3-7C36-B55A-1C25-A5ADE49DE153}" dt="2023-03-23T05:42:49.275" v="45" actId="20577"/>
          <ac:spMkLst>
            <pc:docMk/>
            <pc:sldMk cId="2915802179" sldId="309"/>
            <ac:spMk id="8" creationId="{DE661DD1-60C2-0808-93F0-70659B05ED71}"/>
          </ac:spMkLst>
        </pc:spChg>
      </pc:sldChg>
      <pc:sldChg chg="add replId">
        <pc:chgData name="Laura Allen" userId="S::laura.allen@emerge.org.au::3491b557-e6d9-43d0-8fb4-908602f9a6f6" providerId="AD" clId="Web-{899473F3-7C36-B55A-1C25-A5ADE49DE153}" dt="2023-03-23T05:43:20.776" v="46"/>
        <pc:sldMkLst>
          <pc:docMk/>
          <pc:sldMk cId="1725622827" sldId="310"/>
        </pc:sldMkLst>
      </pc:sldChg>
      <pc:sldChg chg="addSp delSp modSp add replId">
        <pc:chgData name="Laura Allen" userId="S::laura.allen@emerge.org.au::3491b557-e6d9-43d0-8fb4-908602f9a6f6" providerId="AD" clId="Web-{899473F3-7C36-B55A-1C25-A5ADE49DE153}" dt="2023-03-23T06:04:33.752" v="371" actId="20577"/>
        <pc:sldMkLst>
          <pc:docMk/>
          <pc:sldMk cId="2573215124" sldId="311"/>
        </pc:sldMkLst>
        <pc:spChg chg="mod">
          <ac:chgData name="Laura Allen" userId="S::laura.allen@emerge.org.au::3491b557-e6d9-43d0-8fb4-908602f9a6f6" providerId="AD" clId="Web-{899473F3-7C36-B55A-1C25-A5ADE49DE153}" dt="2023-03-23T06:01:40.622" v="312" actId="1076"/>
          <ac:spMkLst>
            <pc:docMk/>
            <pc:sldMk cId="2573215124" sldId="311"/>
            <ac:spMk id="2" creationId="{C5B93160-4565-05A7-6D2C-A7BCA500E50C}"/>
          </ac:spMkLst>
        </pc:spChg>
        <pc:spChg chg="add mod">
          <ac:chgData name="Laura Allen" userId="S::laura.allen@emerge.org.au::3491b557-e6d9-43d0-8fb4-908602f9a6f6" providerId="AD" clId="Web-{899473F3-7C36-B55A-1C25-A5ADE49DE153}" dt="2023-03-23T06:04:21.158" v="368" actId="20577"/>
          <ac:spMkLst>
            <pc:docMk/>
            <pc:sldMk cId="2573215124" sldId="311"/>
            <ac:spMk id="3" creationId="{54788F9E-1CEA-2CBC-66C6-E919FDE2DA99}"/>
          </ac:spMkLst>
        </pc:spChg>
        <pc:spChg chg="mod">
          <ac:chgData name="Laura Allen" userId="S::laura.allen@emerge.org.au::3491b557-e6d9-43d0-8fb4-908602f9a6f6" providerId="AD" clId="Web-{899473F3-7C36-B55A-1C25-A5ADE49DE153}" dt="2023-03-23T05:56:41.722" v="202" actId="20577"/>
          <ac:spMkLst>
            <pc:docMk/>
            <pc:sldMk cId="2573215124" sldId="311"/>
            <ac:spMk id="4" creationId="{C67478FB-19A7-C860-297F-140A7CB8C5C4}"/>
          </ac:spMkLst>
        </pc:spChg>
        <pc:spChg chg="add del mod">
          <ac:chgData name="Laura Allen" userId="S::laura.allen@emerge.org.au::3491b557-e6d9-43d0-8fb4-908602f9a6f6" providerId="AD" clId="Web-{899473F3-7C36-B55A-1C25-A5ADE49DE153}" dt="2023-03-23T05:56:28.362" v="197"/>
          <ac:spMkLst>
            <pc:docMk/>
            <pc:sldMk cId="2573215124" sldId="311"/>
            <ac:spMk id="5" creationId="{C193B715-F460-FB87-B449-86BB883007CB}"/>
          </ac:spMkLst>
        </pc:spChg>
        <pc:spChg chg="del">
          <ac:chgData name="Laura Allen" userId="S::laura.allen@emerge.org.au::3491b557-e6d9-43d0-8fb4-908602f9a6f6" providerId="AD" clId="Web-{899473F3-7C36-B55A-1C25-A5ADE49DE153}" dt="2023-03-23T05:56:51.988" v="204"/>
          <ac:spMkLst>
            <pc:docMk/>
            <pc:sldMk cId="2573215124" sldId="311"/>
            <ac:spMk id="6" creationId="{152C5ECB-2142-3C06-6047-3D778B1C71C0}"/>
          </ac:spMkLst>
        </pc:spChg>
        <pc:spChg chg="add mod">
          <ac:chgData name="Laura Allen" userId="S::laura.allen@emerge.org.au::3491b557-e6d9-43d0-8fb4-908602f9a6f6" providerId="AD" clId="Web-{899473F3-7C36-B55A-1C25-A5ADE49DE153}" dt="2023-03-23T06:03:25.453" v="356" actId="20577"/>
          <ac:spMkLst>
            <pc:docMk/>
            <pc:sldMk cId="2573215124" sldId="311"/>
            <ac:spMk id="7" creationId="{46B8EBBD-DD5A-6A4B-E5C3-A74E0480ADDD}"/>
          </ac:spMkLst>
        </pc:spChg>
        <pc:spChg chg="add del">
          <ac:chgData name="Laura Allen" userId="S::laura.allen@emerge.org.au::3491b557-e6d9-43d0-8fb4-908602f9a6f6" providerId="AD" clId="Web-{899473F3-7C36-B55A-1C25-A5ADE49DE153}" dt="2023-03-23T05:56:24.393" v="195"/>
          <ac:spMkLst>
            <pc:docMk/>
            <pc:sldMk cId="2573215124" sldId="311"/>
            <ac:spMk id="8" creationId="{DE661DD1-60C2-0808-93F0-70659B05ED71}"/>
          </ac:spMkLst>
        </pc:spChg>
        <pc:spChg chg="add mod">
          <ac:chgData name="Laura Allen" userId="S::laura.allen@emerge.org.au::3491b557-e6d9-43d0-8fb4-908602f9a6f6" providerId="AD" clId="Web-{899473F3-7C36-B55A-1C25-A5ADE49DE153}" dt="2023-03-23T06:03:49.673" v="364" actId="1076"/>
          <ac:spMkLst>
            <pc:docMk/>
            <pc:sldMk cId="2573215124" sldId="311"/>
            <ac:spMk id="9" creationId="{3EEE79D9-BEF4-92F6-CCA1-E3095CFE539B}"/>
          </ac:spMkLst>
        </pc:spChg>
        <pc:spChg chg="add mod">
          <ac:chgData name="Laura Allen" userId="S::laura.allen@emerge.org.au::3491b557-e6d9-43d0-8fb4-908602f9a6f6" providerId="AD" clId="Web-{899473F3-7C36-B55A-1C25-A5ADE49DE153}" dt="2023-03-23T06:02:23.889" v="346" actId="1076"/>
          <ac:spMkLst>
            <pc:docMk/>
            <pc:sldMk cId="2573215124" sldId="311"/>
            <ac:spMk id="10" creationId="{8BC879FE-4EDD-9219-9E5E-2BA7B13104FF}"/>
          </ac:spMkLst>
        </pc:spChg>
        <pc:spChg chg="add mod">
          <ac:chgData name="Laura Allen" userId="S::laura.allen@emerge.org.au::3491b557-e6d9-43d0-8fb4-908602f9a6f6" providerId="AD" clId="Web-{899473F3-7C36-B55A-1C25-A5ADE49DE153}" dt="2023-03-23T06:04:26.627" v="369" actId="20577"/>
          <ac:spMkLst>
            <pc:docMk/>
            <pc:sldMk cId="2573215124" sldId="311"/>
            <ac:spMk id="14" creationId="{BB5EA918-856F-EAD7-E22A-B55774A7CA7F}"/>
          </ac:spMkLst>
        </pc:spChg>
        <pc:spChg chg="add del mod">
          <ac:chgData name="Laura Allen" userId="S::laura.allen@emerge.org.au::3491b557-e6d9-43d0-8fb4-908602f9a6f6" providerId="AD" clId="Web-{899473F3-7C36-B55A-1C25-A5ADE49DE153}" dt="2023-03-23T06:00:07.463" v="291"/>
          <ac:spMkLst>
            <pc:docMk/>
            <pc:sldMk cId="2573215124" sldId="311"/>
            <ac:spMk id="15" creationId="{5749834D-1CD3-A043-8E61-116132561589}"/>
          </ac:spMkLst>
        </pc:spChg>
        <pc:spChg chg="add mod">
          <ac:chgData name="Laura Allen" userId="S::laura.allen@emerge.org.au::3491b557-e6d9-43d0-8fb4-908602f9a6f6" providerId="AD" clId="Web-{899473F3-7C36-B55A-1C25-A5ADE49DE153}" dt="2023-03-23T06:04:33.752" v="371" actId="20577"/>
          <ac:spMkLst>
            <pc:docMk/>
            <pc:sldMk cId="2573215124" sldId="311"/>
            <ac:spMk id="16" creationId="{D82FFF6C-DACD-E38B-EF1D-9BF85D3F8776}"/>
          </ac:spMkLst>
        </pc:spChg>
      </pc:sldChg>
    </pc:docChg>
  </pc:docChgLst>
  <pc:docChgLst>
    <pc:chgData name="Laura Allen" userId="S::laura.allen@emerge.org.au::3491b557-e6d9-43d0-8fb4-908602f9a6f6" providerId="AD" clId="Web-{D8E4813A-33F3-DCF2-D105-92778826CE6A}"/>
    <pc:docChg chg="addSld delSld modSld sldOrd">
      <pc:chgData name="Laura Allen" userId="S::laura.allen@emerge.org.au::3491b557-e6d9-43d0-8fb4-908602f9a6f6" providerId="AD" clId="Web-{D8E4813A-33F3-DCF2-D105-92778826CE6A}" dt="2023-04-05T07:01:37.788" v="599" actId="1076"/>
      <pc:docMkLst>
        <pc:docMk/>
      </pc:docMkLst>
      <pc:sldChg chg="modSp modCm">
        <pc:chgData name="Laura Allen" userId="S::laura.allen@emerge.org.au::3491b557-e6d9-43d0-8fb4-908602f9a6f6" providerId="AD" clId="Web-{D8E4813A-33F3-DCF2-D105-92778826CE6A}" dt="2023-04-05T06:03:39.929" v="231" actId="1076"/>
        <pc:sldMkLst>
          <pc:docMk/>
          <pc:sldMk cId="1514709886" sldId="259"/>
        </pc:sldMkLst>
        <pc:graphicFrameChg chg="mod modGraphic">
          <ac:chgData name="Laura Allen" userId="S::laura.allen@emerge.org.au::3491b557-e6d9-43d0-8fb4-908602f9a6f6" providerId="AD" clId="Web-{D8E4813A-33F3-DCF2-D105-92778826CE6A}" dt="2023-04-05T06:02:26.958" v="227" actId="1076"/>
          <ac:graphicFrameMkLst>
            <pc:docMk/>
            <pc:sldMk cId="1514709886" sldId="259"/>
            <ac:graphicFrameMk id="24" creationId="{052D4AA2-1548-DFB0-6929-5BA8518D817E}"/>
          </ac:graphicFrameMkLst>
        </pc:graphicFrameChg>
        <pc:picChg chg="mod">
          <ac:chgData name="Laura Allen" userId="S::laura.allen@emerge.org.au::3491b557-e6d9-43d0-8fb4-908602f9a6f6" providerId="AD" clId="Web-{D8E4813A-33F3-DCF2-D105-92778826CE6A}" dt="2023-04-05T06:03:30.756" v="229" actId="1076"/>
          <ac:picMkLst>
            <pc:docMk/>
            <pc:sldMk cId="1514709886" sldId="259"/>
            <ac:picMk id="173" creationId="{ED8EC33C-FE79-64EE-550F-B4BA39ECD03A}"/>
          </ac:picMkLst>
        </pc:picChg>
        <pc:picChg chg="mod">
          <ac:chgData name="Laura Allen" userId="S::laura.allen@emerge.org.au::3491b557-e6d9-43d0-8fb4-908602f9a6f6" providerId="AD" clId="Web-{D8E4813A-33F3-DCF2-D105-92778826CE6A}" dt="2023-04-05T06:03:39.929" v="231" actId="1076"/>
          <ac:picMkLst>
            <pc:docMk/>
            <pc:sldMk cId="1514709886" sldId="259"/>
            <ac:picMk id="178" creationId="{E2108AC8-4D38-574E-1270-D33F1615602E}"/>
          </ac:picMkLst>
        </pc:picChg>
        <pc:extLst>
          <p:ext xmlns:p="http://schemas.openxmlformats.org/presentationml/2006/main" uri="{D6D511B9-2390-475A-947B-AFAB55BFBCF1}">
            <pc226:cmChg xmlns:pc226="http://schemas.microsoft.com/office/powerpoint/2022/06/main/command" chg="mod">
              <pc226:chgData name="Laura Allen" userId="S::laura.allen@emerge.org.au::3491b557-e6d9-43d0-8fb4-908602f9a6f6" providerId="AD" clId="Web-{D8E4813A-33F3-DCF2-D105-92778826CE6A}" dt="2023-04-05T04:48:21.357" v="2"/>
              <pc2:cmMkLst xmlns:pc2="http://schemas.microsoft.com/office/powerpoint/2019/9/main/command">
                <pc:docMk/>
                <pc:sldMk cId="1514709886" sldId="259"/>
                <pc2:cmMk id="{11DEEB35-09B8-4112-A2CE-D8C3FD62C447}"/>
              </pc2:cmMkLst>
            </pc226:cmChg>
          </p:ext>
        </pc:extLst>
      </pc:sldChg>
      <pc:sldChg chg="modSp">
        <pc:chgData name="Laura Allen" userId="S::laura.allen@emerge.org.au::3491b557-e6d9-43d0-8fb4-908602f9a6f6" providerId="AD" clId="Web-{D8E4813A-33F3-DCF2-D105-92778826CE6A}" dt="2023-04-05T06:52:42.167" v="545" actId="1076"/>
        <pc:sldMkLst>
          <pc:docMk/>
          <pc:sldMk cId="2254349957" sldId="307"/>
        </pc:sldMkLst>
        <pc:spChg chg="mod">
          <ac:chgData name="Laura Allen" userId="S::laura.allen@emerge.org.au::3491b557-e6d9-43d0-8fb4-908602f9a6f6" providerId="AD" clId="Web-{D8E4813A-33F3-DCF2-D105-92778826CE6A}" dt="2023-04-05T06:52:35.979" v="544" actId="20577"/>
          <ac:spMkLst>
            <pc:docMk/>
            <pc:sldMk cId="2254349957" sldId="307"/>
            <ac:spMk id="4" creationId="{C67478FB-19A7-C860-297F-140A7CB8C5C4}"/>
          </ac:spMkLst>
        </pc:spChg>
        <pc:spChg chg="mod">
          <ac:chgData name="Laura Allen" userId="S::laura.allen@emerge.org.au::3491b557-e6d9-43d0-8fb4-908602f9a6f6" providerId="AD" clId="Web-{D8E4813A-33F3-DCF2-D105-92778826CE6A}" dt="2023-04-05T06:52:42.167" v="545" actId="1076"/>
          <ac:spMkLst>
            <pc:docMk/>
            <pc:sldMk cId="2254349957" sldId="307"/>
            <ac:spMk id="5" creationId="{C193B715-F460-FB87-B449-86BB883007CB}"/>
          </ac:spMkLst>
        </pc:spChg>
        <pc:spChg chg="mod">
          <ac:chgData name="Laura Allen" userId="S::laura.allen@emerge.org.au::3491b557-e6d9-43d0-8fb4-908602f9a6f6" providerId="AD" clId="Web-{D8E4813A-33F3-DCF2-D105-92778826CE6A}" dt="2023-04-05T06:52:12.166" v="540" actId="1076"/>
          <ac:spMkLst>
            <pc:docMk/>
            <pc:sldMk cId="2254349957" sldId="307"/>
            <ac:spMk id="8" creationId="{DE661DD1-60C2-0808-93F0-70659B05ED71}"/>
          </ac:spMkLst>
        </pc:spChg>
        <pc:grpChg chg="mod">
          <ac:chgData name="Laura Allen" userId="S::laura.allen@emerge.org.au::3491b557-e6d9-43d0-8fb4-908602f9a6f6" providerId="AD" clId="Web-{D8E4813A-33F3-DCF2-D105-92778826CE6A}" dt="2023-04-05T06:50:37.430" v="511" actId="1076"/>
          <ac:grpSpMkLst>
            <pc:docMk/>
            <pc:sldMk cId="2254349957" sldId="307"/>
            <ac:grpSpMk id="11" creationId="{856675DF-85AB-FA52-5A7C-C1BC2B3D53F9}"/>
          </ac:grpSpMkLst>
        </pc:grpChg>
        <pc:picChg chg="mod">
          <ac:chgData name="Laura Allen" userId="S::laura.allen@emerge.org.au::3491b557-e6d9-43d0-8fb4-908602f9a6f6" providerId="AD" clId="Web-{D8E4813A-33F3-DCF2-D105-92778826CE6A}" dt="2023-04-05T06:50:47.883" v="513" actId="1076"/>
          <ac:picMkLst>
            <pc:docMk/>
            <pc:sldMk cId="2254349957" sldId="307"/>
            <ac:picMk id="10" creationId="{655F82EB-812C-19A6-5384-C62C51A3CB8E}"/>
          </ac:picMkLst>
        </pc:picChg>
      </pc:sldChg>
      <pc:sldChg chg="modSp">
        <pc:chgData name="Laura Allen" userId="S::laura.allen@emerge.org.au::3491b557-e6d9-43d0-8fb4-908602f9a6f6" providerId="AD" clId="Web-{D8E4813A-33F3-DCF2-D105-92778826CE6A}" dt="2023-04-05T06:49:04.662" v="503" actId="20577"/>
        <pc:sldMkLst>
          <pc:docMk/>
          <pc:sldMk cId="2423470168" sldId="308"/>
        </pc:sldMkLst>
        <pc:spChg chg="mod">
          <ac:chgData name="Laura Allen" userId="S::laura.allen@emerge.org.au::3491b557-e6d9-43d0-8fb4-908602f9a6f6" providerId="AD" clId="Web-{D8E4813A-33F3-DCF2-D105-92778826CE6A}" dt="2023-04-05T06:49:04.662" v="503" actId="20577"/>
          <ac:spMkLst>
            <pc:docMk/>
            <pc:sldMk cId="2423470168" sldId="308"/>
            <ac:spMk id="8" creationId="{DE661DD1-60C2-0808-93F0-70659B05ED71}"/>
          </ac:spMkLst>
        </pc:spChg>
      </pc:sldChg>
      <pc:sldChg chg="modSp">
        <pc:chgData name="Laura Allen" userId="S::laura.allen@emerge.org.au::3491b557-e6d9-43d0-8fb4-908602f9a6f6" providerId="AD" clId="Web-{D8E4813A-33F3-DCF2-D105-92778826CE6A}" dt="2023-04-05T06:52:51.745" v="546" actId="20577"/>
        <pc:sldMkLst>
          <pc:docMk/>
          <pc:sldMk cId="2573215124" sldId="311"/>
        </pc:sldMkLst>
        <pc:spChg chg="mod">
          <ac:chgData name="Laura Allen" userId="S::laura.allen@emerge.org.au::3491b557-e6d9-43d0-8fb4-908602f9a6f6" providerId="AD" clId="Web-{D8E4813A-33F3-DCF2-D105-92778826CE6A}" dt="2023-04-05T06:49:38.991" v="507" actId="20577"/>
          <ac:spMkLst>
            <pc:docMk/>
            <pc:sldMk cId="2573215124" sldId="311"/>
            <ac:spMk id="8" creationId="{DE661DD1-60C2-0808-93F0-70659B05ED71}"/>
          </ac:spMkLst>
        </pc:spChg>
        <pc:spChg chg="mod">
          <ac:chgData name="Laura Allen" userId="S::laura.allen@emerge.org.au::3491b557-e6d9-43d0-8fb4-908602f9a6f6" providerId="AD" clId="Web-{D8E4813A-33F3-DCF2-D105-92778826CE6A}" dt="2023-04-05T06:52:51.745" v="546" actId="20577"/>
          <ac:spMkLst>
            <pc:docMk/>
            <pc:sldMk cId="2573215124" sldId="311"/>
            <ac:spMk id="9" creationId="{3EEE79D9-BEF4-92F6-CCA1-E3095CFE539B}"/>
          </ac:spMkLst>
        </pc:spChg>
      </pc:sldChg>
      <pc:sldChg chg="modSp">
        <pc:chgData name="Laura Allen" userId="S::laura.allen@emerge.org.au::3491b557-e6d9-43d0-8fb4-908602f9a6f6" providerId="AD" clId="Web-{D8E4813A-33F3-DCF2-D105-92778826CE6A}" dt="2023-04-05T06:54:07.981" v="566" actId="20577"/>
        <pc:sldMkLst>
          <pc:docMk/>
          <pc:sldMk cId="2864850875" sldId="312"/>
        </pc:sldMkLst>
        <pc:spChg chg="mod">
          <ac:chgData name="Laura Allen" userId="S::laura.allen@emerge.org.au::3491b557-e6d9-43d0-8fb4-908602f9a6f6" providerId="AD" clId="Web-{D8E4813A-33F3-DCF2-D105-92778826CE6A}" dt="2023-04-05T06:54:07.981" v="566" actId="20577"/>
          <ac:spMkLst>
            <pc:docMk/>
            <pc:sldMk cId="2864850875" sldId="312"/>
            <ac:spMk id="2" creationId="{D6C2D497-C232-D0BF-718E-FFB52427ACAC}"/>
          </ac:spMkLst>
        </pc:spChg>
      </pc:sldChg>
      <pc:sldChg chg="modSp modCm">
        <pc:chgData name="Laura Allen" userId="S::laura.allen@emerge.org.au::3491b557-e6d9-43d0-8fb4-908602f9a6f6" providerId="AD" clId="Web-{D8E4813A-33F3-DCF2-D105-92778826CE6A}" dt="2023-04-05T06:48:52.349" v="502" actId="20577"/>
        <pc:sldMkLst>
          <pc:docMk/>
          <pc:sldMk cId="2661790684" sldId="315"/>
        </pc:sldMkLst>
        <pc:spChg chg="mod">
          <ac:chgData name="Laura Allen" userId="S::laura.allen@emerge.org.au::3491b557-e6d9-43d0-8fb4-908602f9a6f6" providerId="AD" clId="Web-{D8E4813A-33F3-DCF2-D105-92778826CE6A}" dt="2023-04-05T04:48:53.670" v="12" actId="20577"/>
          <ac:spMkLst>
            <pc:docMk/>
            <pc:sldMk cId="2661790684" sldId="315"/>
            <ac:spMk id="12" creationId="{B7C6D3FD-9BE4-F6B8-3422-249F70A2B7A1}"/>
          </ac:spMkLst>
        </pc:spChg>
        <pc:spChg chg="mod">
          <ac:chgData name="Laura Allen" userId="S::laura.allen@emerge.org.au::3491b557-e6d9-43d0-8fb4-908602f9a6f6" providerId="AD" clId="Web-{D8E4813A-33F3-DCF2-D105-92778826CE6A}" dt="2023-04-05T06:48:52.349" v="502" actId="20577"/>
          <ac:spMkLst>
            <pc:docMk/>
            <pc:sldMk cId="2661790684" sldId="315"/>
            <ac:spMk id="77" creationId="{FFC1912A-AE51-737F-DB1C-23FD87375E9B}"/>
          </ac:spMkLst>
        </pc:spChg>
        <pc:extLst>
          <p:ext xmlns:p="http://schemas.openxmlformats.org/presentationml/2006/main" uri="{D6D511B9-2390-475A-947B-AFAB55BFBCF1}">
            <pc226:cmChg xmlns:pc226="http://schemas.microsoft.com/office/powerpoint/2022/06/main/command" chg="">
              <pc226:chgData name="Laura Allen" userId="S::laura.allen@emerge.org.au::3491b557-e6d9-43d0-8fb4-908602f9a6f6" providerId="AD" clId="Web-{D8E4813A-33F3-DCF2-D105-92778826CE6A}" dt="2023-04-05T04:48:59.061" v="13"/>
              <pc2:cmMkLst xmlns:pc2="http://schemas.microsoft.com/office/powerpoint/2019/9/main/command">
                <pc:docMk/>
                <pc:sldMk cId="2661790684" sldId="315"/>
                <pc2:cmMk id="{0D7ECE49-0114-4B45-B800-DB1E9D5D33D6}"/>
              </pc2:cmMkLst>
              <pc226:cmRplyChg chg="add">
                <pc226:chgData name="Laura Allen" userId="S::laura.allen@emerge.org.au::3491b557-e6d9-43d0-8fb4-908602f9a6f6" providerId="AD" clId="Web-{D8E4813A-33F3-DCF2-D105-92778826CE6A}" dt="2023-04-05T04:48:59.061" v="13"/>
                <pc2:cmRplyMkLst xmlns:pc2="http://schemas.microsoft.com/office/powerpoint/2019/9/main/command">
                  <pc:docMk/>
                  <pc:sldMk cId="2661790684" sldId="315"/>
                  <pc2:cmMk id="{0D7ECE49-0114-4B45-B800-DB1E9D5D33D6}"/>
                  <pc2:cmRplyMk id="{2861CB30-9651-45C1-B703-A4152F192845}"/>
                </pc2:cmRplyMkLst>
              </pc226:cmRplyChg>
            </pc226:cmChg>
          </p:ext>
        </pc:extLst>
      </pc:sldChg>
      <pc:sldChg chg="modSp">
        <pc:chgData name="Laura Allen" userId="S::laura.allen@emerge.org.au::3491b557-e6d9-43d0-8fb4-908602f9a6f6" providerId="AD" clId="Web-{D8E4813A-33F3-DCF2-D105-92778826CE6A}" dt="2023-04-05T06:53:16.980" v="549" actId="20577"/>
        <pc:sldMkLst>
          <pc:docMk/>
          <pc:sldMk cId="1993702428" sldId="317"/>
        </pc:sldMkLst>
        <pc:spChg chg="mod">
          <ac:chgData name="Laura Allen" userId="S::laura.allen@emerge.org.au::3491b557-e6d9-43d0-8fb4-908602f9a6f6" providerId="AD" clId="Web-{D8E4813A-33F3-DCF2-D105-92778826CE6A}" dt="2023-04-05T06:53:16.980" v="549" actId="20577"/>
          <ac:spMkLst>
            <pc:docMk/>
            <pc:sldMk cId="1993702428" sldId="317"/>
            <ac:spMk id="11" creationId="{94AFD5CA-6275-025D-988A-AA9A6BFC540A}"/>
          </ac:spMkLst>
        </pc:spChg>
        <pc:spChg chg="mod">
          <ac:chgData name="Laura Allen" userId="S::laura.allen@emerge.org.au::3491b557-e6d9-43d0-8fb4-908602f9a6f6" providerId="AD" clId="Web-{D8E4813A-33F3-DCF2-D105-92778826CE6A}" dt="2023-04-05T06:53:03.121" v="547" actId="20577"/>
          <ac:spMkLst>
            <pc:docMk/>
            <pc:sldMk cId="1993702428" sldId="317"/>
            <ac:spMk id="12" creationId="{F1B7C0D2-6E21-195E-5E16-E27E3AD75ACB}"/>
          </ac:spMkLst>
        </pc:spChg>
      </pc:sldChg>
      <pc:sldChg chg="del">
        <pc:chgData name="Laura Allen" userId="S::laura.allen@emerge.org.au::3491b557-e6d9-43d0-8fb4-908602f9a6f6" providerId="AD" clId="Web-{D8E4813A-33F3-DCF2-D105-92778826CE6A}" dt="2023-04-05T06:39:42.696" v="482"/>
        <pc:sldMkLst>
          <pc:docMk/>
          <pc:sldMk cId="2601286055" sldId="319"/>
        </pc:sldMkLst>
      </pc:sldChg>
      <pc:sldChg chg="modSp">
        <pc:chgData name="Laura Allen" userId="S::laura.allen@emerge.org.au::3491b557-e6d9-43d0-8fb4-908602f9a6f6" providerId="AD" clId="Web-{D8E4813A-33F3-DCF2-D105-92778826CE6A}" dt="2023-04-05T06:53:39.246" v="561"/>
        <pc:sldMkLst>
          <pc:docMk/>
          <pc:sldMk cId="1449243802" sldId="321"/>
        </pc:sldMkLst>
        <pc:graphicFrameChg chg="mod modGraphic">
          <ac:chgData name="Laura Allen" userId="S::laura.allen@emerge.org.au::3491b557-e6d9-43d0-8fb4-908602f9a6f6" providerId="AD" clId="Web-{D8E4813A-33F3-DCF2-D105-92778826CE6A}" dt="2023-04-05T06:53:39.246" v="561"/>
          <ac:graphicFrameMkLst>
            <pc:docMk/>
            <pc:sldMk cId="1449243802" sldId="321"/>
            <ac:graphicFrameMk id="6" creationId="{F0139893-4D9E-2E20-A045-260FEDACE619}"/>
          </ac:graphicFrameMkLst>
        </pc:graphicFrameChg>
      </pc:sldChg>
      <pc:sldChg chg="ord">
        <pc:chgData name="Laura Allen" userId="S::laura.allen@emerge.org.au::3491b557-e6d9-43d0-8fb4-908602f9a6f6" providerId="AD" clId="Web-{D8E4813A-33F3-DCF2-D105-92778826CE6A}" dt="2023-04-05T06:39:38.352" v="481"/>
        <pc:sldMkLst>
          <pc:docMk/>
          <pc:sldMk cId="3778877440" sldId="322"/>
        </pc:sldMkLst>
      </pc:sldChg>
      <pc:sldChg chg="modSp">
        <pc:chgData name="Laura Allen" userId="S::laura.allen@emerge.org.au::3491b557-e6d9-43d0-8fb4-908602f9a6f6" providerId="AD" clId="Web-{D8E4813A-33F3-DCF2-D105-92778826CE6A}" dt="2023-04-05T06:54:19.529" v="567" actId="20577"/>
        <pc:sldMkLst>
          <pc:docMk/>
          <pc:sldMk cId="453955914" sldId="323"/>
        </pc:sldMkLst>
        <pc:spChg chg="mod">
          <ac:chgData name="Laura Allen" userId="S::laura.allen@emerge.org.au::3491b557-e6d9-43d0-8fb4-908602f9a6f6" providerId="AD" clId="Web-{D8E4813A-33F3-DCF2-D105-92778826CE6A}" dt="2023-04-05T06:54:19.529" v="567" actId="20577"/>
          <ac:spMkLst>
            <pc:docMk/>
            <pc:sldMk cId="453955914" sldId="323"/>
            <ac:spMk id="3" creationId="{BCDBAA23-6245-B1DF-9B4A-683A066CFC6F}"/>
          </ac:spMkLst>
        </pc:spChg>
      </pc:sldChg>
      <pc:sldChg chg="modSp">
        <pc:chgData name="Laura Allen" userId="S::laura.allen@emerge.org.au::3491b557-e6d9-43d0-8fb4-908602f9a6f6" providerId="AD" clId="Web-{D8E4813A-33F3-DCF2-D105-92778826CE6A}" dt="2023-04-05T06:54:33.966" v="569" actId="20577"/>
        <pc:sldMkLst>
          <pc:docMk/>
          <pc:sldMk cId="3555235364" sldId="324"/>
        </pc:sldMkLst>
        <pc:spChg chg="mod">
          <ac:chgData name="Laura Allen" userId="S::laura.allen@emerge.org.au::3491b557-e6d9-43d0-8fb4-908602f9a6f6" providerId="AD" clId="Web-{D8E4813A-33F3-DCF2-D105-92778826CE6A}" dt="2023-04-05T06:54:33.966" v="569" actId="20577"/>
          <ac:spMkLst>
            <pc:docMk/>
            <pc:sldMk cId="3555235364" sldId="324"/>
            <ac:spMk id="2" creationId="{C259CF70-68B1-F31B-A333-A40AAC9EC112}"/>
          </ac:spMkLst>
        </pc:spChg>
      </pc:sldChg>
      <pc:sldChg chg="del">
        <pc:chgData name="Laura Allen" userId="S::laura.allen@emerge.org.au::3491b557-e6d9-43d0-8fb4-908602f9a6f6" providerId="AD" clId="Web-{D8E4813A-33F3-DCF2-D105-92778826CE6A}" dt="2023-04-05T06:39:45.368" v="483"/>
        <pc:sldMkLst>
          <pc:docMk/>
          <pc:sldMk cId="3507124835" sldId="325"/>
        </pc:sldMkLst>
      </pc:sldChg>
      <pc:sldChg chg="addSp delSp modSp">
        <pc:chgData name="Laura Allen" userId="S::laura.allen@emerge.org.au::3491b557-e6d9-43d0-8fb4-908602f9a6f6" providerId="AD" clId="Web-{D8E4813A-33F3-DCF2-D105-92778826CE6A}" dt="2023-04-05T06:55:18.467" v="580" actId="14100"/>
        <pc:sldMkLst>
          <pc:docMk/>
          <pc:sldMk cId="633863665" sldId="326"/>
        </pc:sldMkLst>
        <pc:spChg chg="add del mod">
          <ac:chgData name="Laura Allen" userId="S::laura.allen@emerge.org.au::3491b557-e6d9-43d0-8fb4-908602f9a6f6" providerId="AD" clId="Web-{D8E4813A-33F3-DCF2-D105-92778826CE6A}" dt="2023-04-05T05:29:05.586" v="159"/>
          <ac:spMkLst>
            <pc:docMk/>
            <pc:sldMk cId="633863665" sldId="326"/>
            <ac:spMk id="2" creationId="{70282126-01F3-EAE3-28AC-EFFC0607765F}"/>
          </ac:spMkLst>
        </pc:spChg>
        <pc:spChg chg="mod">
          <ac:chgData name="Laura Allen" userId="S::laura.allen@emerge.org.au::3491b557-e6d9-43d0-8fb4-908602f9a6f6" providerId="AD" clId="Web-{D8E4813A-33F3-DCF2-D105-92778826CE6A}" dt="2023-04-05T06:55:18.467" v="580" actId="14100"/>
          <ac:spMkLst>
            <pc:docMk/>
            <pc:sldMk cId="633863665" sldId="326"/>
            <ac:spMk id="5" creationId="{B4F1194A-839D-8A22-BAFB-B9D62D8D12EF}"/>
          </ac:spMkLst>
        </pc:spChg>
        <pc:spChg chg="add del mod">
          <ac:chgData name="Laura Allen" userId="S::laura.allen@emerge.org.au::3491b557-e6d9-43d0-8fb4-908602f9a6f6" providerId="AD" clId="Web-{D8E4813A-33F3-DCF2-D105-92778826CE6A}" dt="2023-04-05T06:21:55.188" v="286" actId="20577"/>
          <ac:spMkLst>
            <pc:docMk/>
            <pc:sldMk cId="633863665" sldId="326"/>
            <ac:spMk id="6" creationId="{F6757168-2EB0-A47C-5461-DDFC273EA6D1}"/>
          </ac:spMkLst>
        </pc:spChg>
        <pc:spChg chg="add mod">
          <ac:chgData name="Laura Allen" userId="S::laura.allen@emerge.org.au::3491b557-e6d9-43d0-8fb4-908602f9a6f6" providerId="AD" clId="Web-{D8E4813A-33F3-DCF2-D105-92778826CE6A}" dt="2023-04-05T05:31:04.900" v="182" actId="20577"/>
          <ac:spMkLst>
            <pc:docMk/>
            <pc:sldMk cId="633863665" sldId="326"/>
            <ac:spMk id="7" creationId="{3C400256-4046-AB53-6D4E-79C0A30020B7}"/>
          </ac:spMkLst>
        </pc:spChg>
        <pc:spChg chg="mod">
          <ac:chgData name="Laura Allen" userId="S::laura.allen@emerge.org.au::3491b557-e6d9-43d0-8fb4-908602f9a6f6" providerId="AD" clId="Web-{D8E4813A-33F3-DCF2-D105-92778826CE6A}" dt="2023-04-05T06:15:47.789" v="275" actId="20577"/>
          <ac:spMkLst>
            <pc:docMk/>
            <pc:sldMk cId="633863665" sldId="326"/>
            <ac:spMk id="8" creationId="{DE661DD1-60C2-0808-93F0-70659B05ED71}"/>
          </ac:spMkLst>
        </pc:spChg>
        <pc:spChg chg="add mod">
          <ac:chgData name="Laura Allen" userId="S::laura.allen@emerge.org.au::3491b557-e6d9-43d0-8fb4-908602f9a6f6" providerId="AD" clId="Web-{D8E4813A-33F3-DCF2-D105-92778826CE6A}" dt="2023-04-05T06:22:26.829" v="292" actId="1076"/>
          <ac:spMkLst>
            <pc:docMk/>
            <pc:sldMk cId="633863665" sldId="326"/>
            <ac:spMk id="15" creationId="{61D3DCD7-95E7-F8EF-EA8F-844ACB6A87FB}"/>
          </ac:spMkLst>
        </pc:spChg>
        <pc:picChg chg="del mod">
          <ac:chgData name="Laura Allen" userId="S::laura.allen@emerge.org.au::3491b557-e6d9-43d0-8fb4-908602f9a6f6" providerId="AD" clId="Web-{D8E4813A-33F3-DCF2-D105-92778826CE6A}" dt="2023-04-05T06:12:27.691" v="242"/>
          <ac:picMkLst>
            <pc:docMk/>
            <pc:sldMk cId="633863665" sldId="326"/>
            <ac:picMk id="3" creationId="{29A2116E-9846-4C53-2E78-0F6C703E36B9}"/>
          </ac:picMkLst>
        </pc:picChg>
        <pc:picChg chg="add del mod">
          <ac:chgData name="Laura Allen" userId="S::laura.allen@emerge.org.au::3491b557-e6d9-43d0-8fb4-908602f9a6f6" providerId="AD" clId="Web-{D8E4813A-33F3-DCF2-D105-92778826CE6A}" dt="2023-04-05T06:21:28.375" v="278"/>
          <ac:picMkLst>
            <pc:docMk/>
            <pc:sldMk cId="633863665" sldId="326"/>
            <ac:picMk id="9" creationId="{AB0F2B79-B628-4DA1-8A4E-965EFEC3D418}"/>
          </ac:picMkLst>
        </pc:picChg>
        <pc:picChg chg="add mod">
          <ac:chgData name="Laura Allen" userId="S::laura.allen@emerge.org.au::3491b557-e6d9-43d0-8fb4-908602f9a6f6" providerId="AD" clId="Web-{D8E4813A-33F3-DCF2-D105-92778826CE6A}" dt="2023-04-05T06:22:32.142" v="293" actId="1076"/>
          <ac:picMkLst>
            <pc:docMk/>
            <pc:sldMk cId="633863665" sldId="326"/>
            <ac:picMk id="14" creationId="{97DE0C76-585B-FB10-25E0-F56DEC9ABE52}"/>
          </ac:picMkLst>
        </pc:picChg>
      </pc:sldChg>
      <pc:sldChg chg="del">
        <pc:chgData name="Laura Allen" userId="S::laura.allen@emerge.org.au::3491b557-e6d9-43d0-8fb4-908602f9a6f6" providerId="AD" clId="Web-{D8E4813A-33F3-DCF2-D105-92778826CE6A}" dt="2023-04-05T06:39:50.618" v="485"/>
        <pc:sldMkLst>
          <pc:docMk/>
          <pc:sldMk cId="2125519682" sldId="327"/>
        </pc:sldMkLst>
      </pc:sldChg>
      <pc:sldChg chg="del">
        <pc:chgData name="Laura Allen" userId="S::laura.allen@emerge.org.au::3491b557-e6d9-43d0-8fb4-908602f9a6f6" providerId="AD" clId="Web-{D8E4813A-33F3-DCF2-D105-92778826CE6A}" dt="2023-04-05T06:39:47.806" v="484"/>
        <pc:sldMkLst>
          <pc:docMk/>
          <pc:sldMk cId="164375227" sldId="328"/>
        </pc:sldMkLst>
      </pc:sldChg>
      <pc:sldChg chg="addSp delSp modSp">
        <pc:chgData name="Laura Allen" userId="S::laura.allen@emerge.org.au::3491b557-e6d9-43d0-8fb4-908602f9a6f6" providerId="AD" clId="Web-{D8E4813A-33F3-DCF2-D105-92778826CE6A}" dt="2023-04-05T06:55:35.952" v="588" actId="20577"/>
        <pc:sldMkLst>
          <pc:docMk/>
          <pc:sldMk cId="1608750830" sldId="329"/>
        </pc:sldMkLst>
        <pc:spChg chg="mod">
          <ac:chgData name="Laura Allen" userId="S::laura.allen@emerge.org.au::3491b557-e6d9-43d0-8fb4-908602f9a6f6" providerId="AD" clId="Web-{D8E4813A-33F3-DCF2-D105-92778826CE6A}" dt="2023-04-05T06:55:31.421" v="587" actId="20577"/>
          <ac:spMkLst>
            <pc:docMk/>
            <pc:sldMk cId="1608750830" sldId="329"/>
            <ac:spMk id="2" creationId="{DADF4DA8-C1FB-9B2B-6B54-DDAE2B1F2A91}"/>
          </ac:spMkLst>
        </pc:spChg>
        <pc:spChg chg="add mod">
          <ac:chgData name="Laura Allen" userId="S::laura.allen@emerge.org.au::3491b557-e6d9-43d0-8fb4-908602f9a6f6" providerId="AD" clId="Web-{D8E4813A-33F3-DCF2-D105-92778826CE6A}" dt="2023-04-05T06:23:37.690" v="302" actId="20577"/>
          <ac:spMkLst>
            <pc:docMk/>
            <pc:sldMk cId="1608750830" sldId="329"/>
            <ac:spMk id="3" creationId="{07DDC2B0-36BD-0001-7A5E-717C76384E85}"/>
          </ac:spMkLst>
        </pc:spChg>
        <pc:spChg chg="mod">
          <ac:chgData name="Laura Allen" userId="S::laura.allen@emerge.org.au::3491b557-e6d9-43d0-8fb4-908602f9a6f6" providerId="AD" clId="Web-{D8E4813A-33F3-DCF2-D105-92778826CE6A}" dt="2023-04-05T06:55:35.952" v="588" actId="20577"/>
          <ac:spMkLst>
            <pc:docMk/>
            <pc:sldMk cId="1608750830" sldId="329"/>
            <ac:spMk id="8" creationId="{DE661DD1-60C2-0808-93F0-70659B05ED71}"/>
          </ac:spMkLst>
        </pc:spChg>
        <pc:spChg chg="del mod">
          <ac:chgData name="Laura Allen" userId="S::laura.allen@emerge.org.au::3491b557-e6d9-43d0-8fb4-908602f9a6f6" providerId="AD" clId="Web-{D8E4813A-33F3-DCF2-D105-92778826CE6A}" dt="2023-04-05T06:21:50.063" v="285"/>
          <ac:spMkLst>
            <pc:docMk/>
            <pc:sldMk cId="1608750830" sldId="329"/>
            <ac:spMk id="10" creationId="{35C68E27-6CB3-EA23-8333-B4BAEBBDAFB3}"/>
          </ac:spMkLst>
        </pc:spChg>
        <pc:spChg chg="add mod">
          <ac:chgData name="Laura Allen" userId="S::laura.allen@emerge.org.au::3491b557-e6d9-43d0-8fb4-908602f9a6f6" providerId="AD" clId="Web-{D8E4813A-33F3-DCF2-D105-92778826CE6A}" dt="2023-04-05T06:27:23.243" v="368" actId="1076"/>
          <ac:spMkLst>
            <pc:docMk/>
            <pc:sldMk cId="1608750830" sldId="329"/>
            <ac:spMk id="14" creationId="{AE6C4673-8061-17CD-A60E-1D578C510003}"/>
          </ac:spMkLst>
        </pc:spChg>
        <pc:spChg chg="add del mod">
          <ac:chgData name="Laura Allen" userId="S::laura.allen@emerge.org.au::3491b557-e6d9-43d0-8fb4-908602f9a6f6" providerId="AD" clId="Web-{D8E4813A-33F3-DCF2-D105-92778826CE6A}" dt="2023-04-05T06:27:09.570" v="366"/>
          <ac:spMkLst>
            <pc:docMk/>
            <pc:sldMk cId="1608750830" sldId="329"/>
            <ac:spMk id="15" creationId="{3BD538E8-F57B-01E7-DE19-37C6F9BC3F12}"/>
          </ac:spMkLst>
        </pc:spChg>
        <pc:picChg chg="add mod">
          <ac:chgData name="Laura Allen" userId="S::laura.allen@emerge.org.au::3491b557-e6d9-43d0-8fb4-908602f9a6f6" providerId="AD" clId="Web-{D8E4813A-33F3-DCF2-D105-92778826CE6A}" dt="2023-04-05T06:27:28.664" v="369" actId="14100"/>
          <ac:picMkLst>
            <pc:docMk/>
            <pc:sldMk cId="1608750830" sldId="329"/>
            <ac:picMk id="6" creationId="{B757F777-C789-A841-1FD1-EB95496F597E}"/>
          </ac:picMkLst>
        </pc:picChg>
        <pc:picChg chg="del">
          <ac:chgData name="Laura Allen" userId="S::laura.allen@emerge.org.au::3491b557-e6d9-43d0-8fb4-908602f9a6f6" providerId="AD" clId="Web-{D8E4813A-33F3-DCF2-D105-92778826CE6A}" dt="2023-04-05T06:21:39.250" v="281"/>
          <ac:picMkLst>
            <pc:docMk/>
            <pc:sldMk cId="1608750830" sldId="329"/>
            <ac:picMk id="7" creationId="{E844CB88-64EF-FCCD-E892-121CF1204261}"/>
          </ac:picMkLst>
        </pc:picChg>
      </pc:sldChg>
      <pc:sldChg chg="addSp delSp modSp">
        <pc:chgData name="Laura Allen" userId="S::laura.allen@emerge.org.au::3491b557-e6d9-43d0-8fb4-908602f9a6f6" providerId="AD" clId="Web-{D8E4813A-33F3-DCF2-D105-92778826CE6A}" dt="2023-04-05T06:35:19.112" v="447" actId="1076"/>
        <pc:sldMkLst>
          <pc:docMk/>
          <pc:sldMk cId="3408852353" sldId="330"/>
        </pc:sldMkLst>
        <pc:spChg chg="del mod">
          <ac:chgData name="Laura Allen" userId="S::laura.allen@emerge.org.au::3491b557-e6d9-43d0-8fb4-908602f9a6f6" providerId="AD" clId="Web-{D8E4813A-33F3-DCF2-D105-92778826CE6A}" dt="2023-04-05T06:34:26.580" v="441"/>
          <ac:spMkLst>
            <pc:docMk/>
            <pc:sldMk cId="3408852353" sldId="330"/>
            <ac:spMk id="5" creationId="{08E58578-121E-3488-34F9-9A846683C605}"/>
          </ac:spMkLst>
        </pc:spChg>
        <pc:spChg chg="add mod">
          <ac:chgData name="Laura Allen" userId="S::laura.allen@emerge.org.au::3491b557-e6d9-43d0-8fb4-908602f9a6f6" providerId="AD" clId="Web-{D8E4813A-33F3-DCF2-D105-92778826CE6A}" dt="2023-04-05T06:33:12.111" v="423" actId="20577"/>
          <ac:spMkLst>
            <pc:docMk/>
            <pc:sldMk cId="3408852353" sldId="330"/>
            <ac:spMk id="7" creationId="{8B46B16F-FAAD-281B-E5FF-33A74444D100}"/>
          </ac:spMkLst>
        </pc:spChg>
        <pc:spChg chg="mod">
          <ac:chgData name="Laura Allen" userId="S::laura.allen@emerge.org.au::3491b557-e6d9-43d0-8fb4-908602f9a6f6" providerId="AD" clId="Web-{D8E4813A-33F3-DCF2-D105-92778826CE6A}" dt="2023-04-05T06:31:51.967" v="405" actId="20577"/>
          <ac:spMkLst>
            <pc:docMk/>
            <pc:sldMk cId="3408852353" sldId="330"/>
            <ac:spMk id="8" creationId="{DE661DD1-60C2-0808-93F0-70659B05ED71}"/>
          </ac:spMkLst>
        </pc:spChg>
        <pc:spChg chg="mod">
          <ac:chgData name="Laura Allen" userId="S::laura.allen@emerge.org.au::3491b557-e6d9-43d0-8fb4-908602f9a6f6" providerId="AD" clId="Web-{D8E4813A-33F3-DCF2-D105-92778826CE6A}" dt="2023-04-05T06:34:37.611" v="442" actId="1076"/>
          <ac:spMkLst>
            <pc:docMk/>
            <pc:sldMk cId="3408852353" sldId="330"/>
            <ac:spMk id="9" creationId="{8F472FBB-7498-B3CA-8A4A-0BCBEF4663B7}"/>
          </ac:spMkLst>
        </pc:spChg>
        <pc:grpChg chg="mod">
          <ac:chgData name="Laura Allen" userId="S::laura.allen@emerge.org.au::3491b557-e6d9-43d0-8fb4-908602f9a6f6" providerId="AD" clId="Web-{D8E4813A-33F3-DCF2-D105-92778826CE6A}" dt="2023-04-05T06:34:39.705" v="443" actId="1076"/>
          <ac:grpSpMkLst>
            <pc:docMk/>
            <pc:sldMk cId="3408852353" sldId="330"/>
            <ac:grpSpMk id="11" creationId="{856675DF-85AB-FA52-5A7C-C1BC2B3D53F9}"/>
          </ac:grpSpMkLst>
        </pc:grpChg>
        <pc:graphicFrameChg chg="add">
          <ac:chgData name="Laura Allen" userId="S::laura.allen@emerge.org.au::3491b557-e6d9-43d0-8fb4-908602f9a6f6" providerId="AD" clId="Web-{D8E4813A-33F3-DCF2-D105-92778826CE6A}" dt="2023-04-05T06:34:26.580" v="441"/>
          <ac:graphicFrameMkLst>
            <pc:docMk/>
            <pc:sldMk cId="3408852353" sldId="330"/>
            <ac:graphicFrameMk id="15" creationId="{63D19F85-734B-3533-5E6C-2B44009AD547}"/>
          </ac:graphicFrameMkLst>
        </pc:graphicFrameChg>
        <pc:picChg chg="del">
          <ac:chgData name="Laura Allen" userId="S::laura.allen@emerge.org.au::3491b557-e6d9-43d0-8fb4-908602f9a6f6" providerId="AD" clId="Web-{D8E4813A-33F3-DCF2-D105-92778826CE6A}" dt="2023-04-05T05:53:44.056" v="209"/>
          <ac:picMkLst>
            <pc:docMk/>
            <pc:sldMk cId="3408852353" sldId="330"/>
            <ac:picMk id="2" creationId="{0BFC5B3F-9576-FC08-A650-1399E9E31298}"/>
          </ac:picMkLst>
        </pc:picChg>
        <pc:picChg chg="add del mod">
          <ac:chgData name="Laura Allen" userId="S::laura.allen@emerge.org.au::3491b557-e6d9-43d0-8fb4-908602f9a6f6" providerId="AD" clId="Web-{D8E4813A-33F3-DCF2-D105-92778826CE6A}" dt="2023-04-05T06:35:11.878" v="444"/>
          <ac:picMkLst>
            <pc:docMk/>
            <pc:sldMk cId="3408852353" sldId="330"/>
            <ac:picMk id="6" creationId="{366E5CC8-7F13-EB67-7059-0E51442306A5}"/>
          </ac:picMkLst>
        </pc:picChg>
        <pc:picChg chg="add mod">
          <ac:chgData name="Laura Allen" userId="S::laura.allen@emerge.org.au::3491b557-e6d9-43d0-8fb4-908602f9a6f6" providerId="AD" clId="Web-{D8E4813A-33F3-DCF2-D105-92778826CE6A}" dt="2023-04-05T06:35:19.112" v="447" actId="1076"/>
          <ac:picMkLst>
            <pc:docMk/>
            <pc:sldMk cId="3408852353" sldId="330"/>
            <ac:picMk id="17" creationId="{7563F247-ED81-5FEC-0075-C8C1EFBE1692}"/>
          </ac:picMkLst>
        </pc:picChg>
      </pc:sldChg>
      <pc:sldChg chg="addSp delSp modSp del">
        <pc:chgData name="Laura Allen" userId="S::laura.allen@emerge.org.au::3491b557-e6d9-43d0-8fb4-908602f9a6f6" providerId="AD" clId="Web-{D8E4813A-33F3-DCF2-D105-92778826CE6A}" dt="2023-04-05T06:35:29.816" v="448"/>
        <pc:sldMkLst>
          <pc:docMk/>
          <pc:sldMk cId="3318275239" sldId="331"/>
        </pc:sldMkLst>
        <pc:spChg chg="mod">
          <ac:chgData name="Laura Allen" userId="S::laura.allen@emerge.org.au::3491b557-e6d9-43d0-8fb4-908602f9a6f6" providerId="AD" clId="Web-{D8E4813A-33F3-DCF2-D105-92778826CE6A}" dt="2023-04-05T05:52:12.085" v="206" actId="1076"/>
          <ac:spMkLst>
            <pc:docMk/>
            <pc:sldMk cId="3318275239" sldId="331"/>
            <ac:spMk id="9" creationId="{F074523A-5FD6-DE1D-00DD-2CB354BF060D}"/>
          </ac:spMkLst>
        </pc:spChg>
        <pc:picChg chg="del">
          <ac:chgData name="Laura Allen" userId="S::laura.allen@emerge.org.au::3491b557-e6d9-43d0-8fb4-908602f9a6f6" providerId="AD" clId="Web-{D8E4813A-33F3-DCF2-D105-92778826CE6A}" dt="2023-04-05T05:51:47.105" v="203"/>
          <ac:picMkLst>
            <pc:docMk/>
            <pc:sldMk cId="3318275239" sldId="331"/>
            <ac:picMk id="2" creationId="{07EE6299-A2FF-BE13-427C-A1AEF755F675}"/>
          </ac:picMkLst>
        </pc:picChg>
        <pc:picChg chg="add del mod">
          <ac:chgData name="Laura Allen" userId="S::laura.allen@emerge.org.au::3491b557-e6d9-43d0-8fb4-908602f9a6f6" providerId="AD" clId="Web-{D8E4813A-33F3-DCF2-D105-92778826CE6A}" dt="2023-04-05T05:54:41.948" v="223"/>
          <ac:picMkLst>
            <pc:docMk/>
            <pc:sldMk cId="3318275239" sldId="331"/>
            <ac:picMk id="3" creationId="{CDE90268-FDF5-E9B1-2100-D04B75641DFF}"/>
          </ac:picMkLst>
        </pc:picChg>
        <pc:picChg chg="add mod">
          <ac:chgData name="Laura Allen" userId="S::laura.allen@emerge.org.au::3491b557-e6d9-43d0-8fb4-908602f9a6f6" providerId="AD" clId="Web-{D8E4813A-33F3-DCF2-D105-92778826CE6A}" dt="2023-04-05T05:54:45.307" v="224" actId="1076"/>
          <ac:picMkLst>
            <pc:docMk/>
            <pc:sldMk cId="3318275239" sldId="331"/>
            <ac:picMk id="7" creationId="{D6F28F7B-53FB-78E3-6CAC-7A241589A556}"/>
          </ac:picMkLst>
        </pc:picChg>
      </pc:sldChg>
      <pc:sldChg chg="addSp delSp modSp">
        <pc:chgData name="Laura Allen" userId="S::laura.allen@emerge.org.au::3491b557-e6d9-43d0-8fb4-908602f9a6f6" providerId="AD" clId="Web-{D8E4813A-33F3-DCF2-D105-92778826CE6A}" dt="2023-04-05T06:55:55.265" v="590" actId="20577"/>
        <pc:sldMkLst>
          <pc:docMk/>
          <pc:sldMk cId="3543873419" sldId="332"/>
        </pc:sldMkLst>
        <pc:spChg chg="mod">
          <ac:chgData name="Laura Allen" userId="S::laura.allen@emerge.org.au::3491b557-e6d9-43d0-8fb4-908602f9a6f6" providerId="AD" clId="Web-{D8E4813A-33F3-DCF2-D105-92778826CE6A}" dt="2023-04-05T06:55:49.142" v="589" actId="20577"/>
          <ac:spMkLst>
            <pc:docMk/>
            <pc:sldMk cId="3543873419" sldId="332"/>
            <ac:spMk id="2" creationId="{7F93F9D2-7A3E-DB78-8221-510577FB7FE9}"/>
          </ac:spMkLst>
        </pc:spChg>
        <pc:spChg chg="add mod">
          <ac:chgData name="Laura Allen" userId="S::laura.allen@emerge.org.au::3491b557-e6d9-43d0-8fb4-908602f9a6f6" providerId="AD" clId="Web-{D8E4813A-33F3-DCF2-D105-92778826CE6A}" dt="2023-04-05T06:55:55.265" v="590" actId="20577"/>
          <ac:spMkLst>
            <pc:docMk/>
            <pc:sldMk cId="3543873419" sldId="332"/>
            <ac:spMk id="3" creationId="{19913AF7-2088-A38F-B1ED-F6DF98314935}"/>
          </ac:spMkLst>
        </pc:spChg>
        <pc:spChg chg="mod">
          <ac:chgData name="Laura Allen" userId="S::laura.allen@emerge.org.au::3491b557-e6d9-43d0-8fb4-908602f9a6f6" providerId="AD" clId="Web-{D8E4813A-33F3-DCF2-D105-92778826CE6A}" dt="2023-04-05T06:39:24.352" v="479" actId="1076"/>
          <ac:spMkLst>
            <pc:docMk/>
            <pc:sldMk cId="3543873419" sldId="332"/>
            <ac:spMk id="6" creationId="{F6757168-2EB0-A47C-5461-DDFC273EA6D1}"/>
          </ac:spMkLst>
        </pc:spChg>
        <pc:spChg chg="add del mod">
          <ac:chgData name="Laura Allen" userId="S::laura.allen@emerge.org.au::3491b557-e6d9-43d0-8fb4-908602f9a6f6" providerId="AD" clId="Web-{D8E4813A-33F3-DCF2-D105-92778826CE6A}" dt="2023-04-05T06:38:23.163" v="473"/>
          <ac:spMkLst>
            <pc:docMk/>
            <pc:sldMk cId="3543873419" sldId="332"/>
            <ac:spMk id="7" creationId="{303C5A11-0B85-6593-3484-B70D3C1FF28C}"/>
          </ac:spMkLst>
        </pc:spChg>
        <pc:picChg chg="mod">
          <ac:chgData name="Laura Allen" userId="S::laura.allen@emerge.org.au::3491b557-e6d9-43d0-8fb4-908602f9a6f6" providerId="AD" clId="Web-{D8E4813A-33F3-DCF2-D105-92778826CE6A}" dt="2023-04-05T06:39:26.962" v="480" actId="1076"/>
          <ac:picMkLst>
            <pc:docMk/>
            <pc:sldMk cId="3543873419" sldId="332"/>
            <ac:picMk id="5" creationId="{322CF7BA-2BA1-951E-DB83-A347DE2BF1A6}"/>
          </ac:picMkLst>
        </pc:picChg>
      </pc:sldChg>
      <pc:sldChg chg="addSp delSp modSp add del replId">
        <pc:chgData name="Laura Allen" userId="S::laura.allen@emerge.org.au::3491b557-e6d9-43d0-8fb4-908602f9a6f6" providerId="AD" clId="Web-{D8E4813A-33F3-DCF2-D105-92778826CE6A}" dt="2023-04-05T06:46:29.924" v="500"/>
        <pc:sldMkLst>
          <pc:docMk/>
          <pc:sldMk cId="2613221908" sldId="333"/>
        </pc:sldMkLst>
        <pc:picChg chg="mod">
          <ac:chgData name="Laura Allen" userId="S::laura.allen@emerge.org.au::3491b557-e6d9-43d0-8fb4-908602f9a6f6" providerId="AD" clId="Web-{D8E4813A-33F3-DCF2-D105-92778826CE6A}" dt="2023-04-05T06:42:09.559" v="487" actId="1076"/>
          <ac:picMkLst>
            <pc:docMk/>
            <pc:sldMk cId="2613221908" sldId="333"/>
            <ac:picMk id="5" creationId="{322CF7BA-2BA1-951E-DB83-A347DE2BF1A6}"/>
          </ac:picMkLst>
        </pc:picChg>
        <pc:picChg chg="add del mod">
          <ac:chgData name="Laura Allen" userId="S::laura.allen@emerge.org.au::3491b557-e6d9-43d0-8fb4-908602f9a6f6" providerId="AD" clId="Web-{D8E4813A-33F3-DCF2-D105-92778826CE6A}" dt="2023-04-05T06:43:35.905" v="489"/>
          <ac:picMkLst>
            <pc:docMk/>
            <pc:sldMk cId="2613221908" sldId="333"/>
            <ac:picMk id="7" creationId="{F94A53B0-A779-2F48-F870-16A7966C2C00}"/>
          </ac:picMkLst>
        </pc:picChg>
      </pc:sldChg>
      <pc:sldChg chg="addSp delSp modSp add">
        <pc:chgData name="Laura Allen" userId="S::laura.allen@emerge.org.au::3491b557-e6d9-43d0-8fb4-908602f9a6f6" providerId="AD" clId="Web-{D8E4813A-33F3-DCF2-D105-92778826CE6A}" dt="2023-04-05T07:01:37.788" v="599" actId="1076"/>
        <pc:sldMkLst>
          <pc:docMk/>
          <pc:sldMk cId="1002435212" sldId="334"/>
        </pc:sldMkLst>
        <pc:spChg chg="del">
          <ac:chgData name="Laura Allen" userId="S::laura.allen@emerge.org.au::3491b557-e6d9-43d0-8fb4-908602f9a6f6" providerId="AD" clId="Web-{D8E4813A-33F3-DCF2-D105-92778826CE6A}" dt="2023-04-05T06:46:16.955" v="496"/>
          <ac:spMkLst>
            <pc:docMk/>
            <pc:sldMk cId="1002435212" sldId="334"/>
            <ac:spMk id="6" creationId="{79413B3C-E5F3-EC10-C40E-6FE6C11EDEE7}"/>
          </ac:spMkLst>
        </pc:spChg>
        <pc:spChg chg="add del mod">
          <ac:chgData name="Laura Allen" userId="S::laura.allen@emerge.org.au::3491b557-e6d9-43d0-8fb4-908602f9a6f6" providerId="AD" clId="Web-{D8E4813A-33F3-DCF2-D105-92778826CE6A}" dt="2023-04-05T07:01:28.460" v="597"/>
          <ac:spMkLst>
            <pc:docMk/>
            <pc:sldMk cId="1002435212" sldId="334"/>
            <ac:spMk id="7" creationId="{986F66FC-52CE-FDAE-EA8C-A7135064CA5A}"/>
          </ac:spMkLst>
        </pc:spChg>
        <pc:spChg chg="del">
          <ac:chgData name="Laura Allen" userId="S::laura.allen@emerge.org.au::3491b557-e6d9-43d0-8fb4-908602f9a6f6" providerId="AD" clId="Web-{D8E4813A-33F3-DCF2-D105-92778826CE6A}" dt="2023-04-05T06:46:22.643" v="499"/>
          <ac:spMkLst>
            <pc:docMk/>
            <pc:sldMk cId="1002435212" sldId="334"/>
            <ac:spMk id="11" creationId="{30EA96F2-978A-39F1-08E0-BD3065026CEA}"/>
          </ac:spMkLst>
        </pc:spChg>
        <pc:spChg chg="del mod">
          <ac:chgData name="Laura Allen" userId="S::laura.allen@emerge.org.au::3491b557-e6d9-43d0-8fb4-908602f9a6f6" providerId="AD" clId="Web-{D8E4813A-33F3-DCF2-D105-92778826CE6A}" dt="2023-04-05T06:46:09.674" v="495"/>
          <ac:spMkLst>
            <pc:docMk/>
            <pc:sldMk cId="1002435212" sldId="334"/>
            <ac:spMk id="12" creationId="{34B9EC76-FCE2-F43B-5349-C176A9AEE175}"/>
          </ac:spMkLst>
        </pc:spChg>
        <pc:picChg chg="del">
          <ac:chgData name="Laura Allen" userId="S::laura.allen@emerge.org.au::3491b557-e6d9-43d0-8fb4-908602f9a6f6" providerId="AD" clId="Web-{D8E4813A-33F3-DCF2-D105-92778826CE6A}" dt="2023-04-05T06:46:05.408" v="491"/>
          <ac:picMkLst>
            <pc:docMk/>
            <pc:sldMk cId="1002435212" sldId="334"/>
            <ac:picMk id="3" creationId="{DEF35943-FA5A-DAD9-A81A-3558A3B40C71}"/>
          </ac:picMkLst>
        </pc:picChg>
        <pc:picChg chg="del">
          <ac:chgData name="Laura Allen" userId="S::laura.allen@emerge.org.au::3491b557-e6d9-43d0-8fb4-908602f9a6f6" providerId="AD" clId="Web-{D8E4813A-33F3-DCF2-D105-92778826CE6A}" dt="2023-04-05T06:46:20.299" v="498"/>
          <ac:picMkLst>
            <pc:docMk/>
            <pc:sldMk cId="1002435212" sldId="334"/>
            <ac:picMk id="4" creationId="{5A0ACCF1-CE07-DB24-3D71-2AE209493A42}"/>
          </ac:picMkLst>
        </pc:picChg>
        <pc:picChg chg="del">
          <ac:chgData name="Laura Allen" userId="S::laura.allen@emerge.org.au::3491b557-e6d9-43d0-8fb4-908602f9a6f6" providerId="AD" clId="Web-{D8E4813A-33F3-DCF2-D105-92778826CE6A}" dt="2023-04-05T06:46:19.236" v="497"/>
          <ac:picMkLst>
            <pc:docMk/>
            <pc:sldMk cId="1002435212" sldId="334"/>
            <ac:picMk id="5" creationId="{98333F30-450F-3DB9-E545-34CFD4EF7782}"/>
          </ac:picMkLst>
        </pc:picChg>
        <pc:picChg chg="add mod">
          <ac:chgData name="Laura Allen" userId="S::laura.allen@emerge.org.au::3491b557-e6d9-43d0-8fb4-908602f9a6f6" providerId="AD" clId="Web-{D8E4813A-33F3-DCF2-D105-92778826CE6A}" dt="2023-04-05T07:01:37.788" v="599" actId="1076"/>
          <ac:picMkLst>
            <pc:docMk/>
            <pc:sldMk cId="1002435212" sldId="334"/>
            <ac:picMk id="8" creationId="{B74418D8-C823-0AB3-6629-E969CC49F711}"/>
          </ac:picMkLst>
        </pc:picChg>
      </pc:sldChg>
    </pc:docChg>
  </pc:docChgLst>
  <pc:docChgLst>
    <pc:chgData name="Laura Allen" userId="S::laura.allen@emerge.org.au::3491b557-e6d9-43d0-8fb4-908602f9a6f6" providerId="AD" clId="Web-{C2E9ADB5-6E8E-4CDF-9ADE-7F57CDBD6DE6}"/>
    <pc:docChg chg="sldOrd">
      <pc:chgData name="Laura Allen" userId="S::laura.allen@emerge.org.au::3491b557-e6d9-43d0-8fb4-908602f9a6f6" providerId="AD" clId="Web-{C2E9ADB5-6E8E-4CDF-9ADE-7F57CDBD6DE6}" dt="2023-03-27T22:32:53.406" v="1"/>
      <pc:docMkLst>
        <pc:docMk/>
      </pc:docMkLst>
      <pc:sldChg chg="ord">
        <pc:chgData name="Laura Allen" userId="S::laura.allen@emerge.org.au::3491b557-e6d9-43d0-8fb4-908602f9a6f6" providerId="AD" clId="Web-{C2E9ADB5-6E8E-4CDF-9ADE-7F57CDBD6DE6}" dt="2023-03-27T22:32:53.406" v="1"/>
        <pc:sldMkLst>
          <pc:docMk/>
          <pc:sldMk cId="1823697358" sldId="274"/>
        </pc:sldMkLst>
      </pc:sldChg>
    </pc:docChg>
  </pc:docChgLst>
  <pc:docChgLst>
    <pc:chgData name="Kate Herbert" userId="S::kate.herbert@emerge.org.au::10850424-59bf-49fe-ba5b-4f18f6e0fdf8" providerId="AD" clId="Web-{67CF42E7-122D-A905-89E6-5FFF1DE5606F}"/>
    <pc:docChg chg="mod">
      <pc:chgData name="Kate Herbert" userId="S::kate.herbert@emerge.org.au::10850424-59bf-49fe-ba5b-4f18f6e0fdf8" providerId="AD" clId="Web-{67CF42E7-122D-A905-89E6-5FFF1DE5606F}" dt="2023-03-30T22:57:01.511" v="3"/>
      <pc:docMkLst>
        <pc:docMk/>
      </pc:docMkLst>
      <pc:sldChg chg="addCm">
        <pc:chgData name="Kate Herbert" userId="S::kate.herbert@emerge.org.au::10850424-59bf-49fe-ba5b-4f18f6e0fdf8" providerId="AD" clId="Web-{67CF42E7-122D-A905-89E6-5FFF1DE5606F}" dt="2023-03-30T22:52:36.407" v="1"/>
        <pc:sldMkLst>
          <pc:docMk/>
          <pc:sldMk cId="1514709886" sldId="259"/>
        </pc:sldMkLst>
        <pc:extLst>
          <p:ext xmlns:p="http://schemas.openxmlformats.org/presentationml/2006/main" uri="{D6D511B9-2390-475A-947B-AFAB55BFBCF1}">
            <pc226:cmChg xmlns:pc226="http://schemas.microsoft.com/office/powerpoint/2022/06/main/command" chg="add">
              <pc226:chgData name="Kate Herbert" userId="S::kate.herbert@emerge.org.au::10850424-59bf-49fe-ba5b-4f18f6e0fdf8" providerId="AD" clId="Web-{67CF42E7-122D-A905-89E6-5FFF1DE5606F}" dt="2023-03-30T22:52:36.407" v="1"/>
              <pc2:cmMkLst xmlns:pc2="http://schemas.microsoft.com/office/powerpoint/2019/9/main/command">
                <pc:docMk/>
                <pc:sldMk cId="1514709886" sldId="259"/>
                <pc2:cmMk id="{11DEEB35-09B8-4112-A2CE-D8C3FD62C447}"/>
              </pc2:cmMkLst>
            </pc226:cmChg>
          </p:ext>
        </pc:extLst>
      </pc:sldChg>
      <pc:sldChg chg="addCm">
        <pc:chgData name="Kate Herbert" userId="S::kate.herbert@emerge.org.au::10850424-59bf-49fe-ba5b-4f18f6e0fdf8" providerId="AD" clId="Web-{67CF42E7-122D-A905-89E6-5FFF1DE5606F}" dt="2023-03-30T22:55:35.039" v="2"/>
        <pc:sldMkLst>
          <pc:docMk/>
          <pc:sldMk cId="1725622827" sldId="310"/>
        </pc:sldMkLst>
        <pc:extLst>
          <p:ext xmlns:p="http://schemas.openxmlformats.org/presentationml/2006/main" uri="{D6D511B9-2390-475A-947B-AFAB55BFBCF1}">
            <pc226:cmChg xmlns:pc226="http://schemas.microsoft.com/office/powerpoint/2022/06/main/command" chg="add">
              <pc226:chgData name="Kate Herbert" userId="S::kate.herbert@emerge.org.au::10850424-59bf-49fe-ba5b-4f18f6e0fdf8" providerId="AD" clId="Web-{67CF42E7-122D-A905-89E6-5FFF1DE5606F}" dt="2023-03-30T22:55:35.039" v="2"/>
              <pc2:cmMkLst xmlns:pc2="http://schemas.microsoft.com/office/powerpoint/2019/9/main/command">
                <pc:docMk/>
                <pc:sldMk cId="1725622827" sldId="310"/>
                <pc2:cmMk id="{AC5DDC75-5331-40EF-BAF3-C3A281FFCE82}"/>
              </pc2:cmMkLst>
            </pc226:cmChg>
          </p:ext>
        </pc:extLst>
      </pc:sldChg>
      <pc:sldChg chg="addCm">
        <pc:chgData name="Kate Herbert" userId="S::kate.herbert@emerge.org.au::10850424-59bf-49fe-ba5b-4f18f6e0fdf8" providerId="AD" clId="Web-{67CF42E7-122D-A905-89E6-5FFF1DE5606F}" dt="2023-03-30T22:57:01.511" v="3"/>
        <pc:sldMkLst>
          <pc:docMk/>
          <pc:sldMk cId="2864850875" sldId="312"/>
        </pc:sldMkLst>
        <pc:extLst>
          <p:ext xmlns:p="http://schemas.openxmlformats.org/presentationml/2006/main" uri="{D6D511B9-2390-475A-947B-AFAB55BFBCF1}">
            <pc226:cmChg xmlns:pc226="http://schemas.microsoft.com/office/powerpoint/2022/06/main/command" chg="add">
              <pc226:chgData name="Kate Herbert" userId="S::kate.herbert@emerge.org.au::10850424-59bf-49fe-ba5b-4f18f6e0fdf8" providerId="AD" clId="Web-{67CF42E7-122D-A905-89E6-5FFF1DE5606F}" dt="2023-03-30T22:57:01.511" v="3"/>
              <pc2:cmMkLst xmlns:pc2="http://schemas.microsoft.com/office/powerpoint/2019/9/main/command">
                <pc:docMk/>
                <pc:sldMk cId="2864850875" sldId="312"/>
                <pc2:cmMk id="{1895037A-C033-42FD-B871-852A71396E50}"/>
              </pc2:cmMkLst>
            </pc226:cmChg>
          </p:ext>
        </pc:extLst>
      </pc:sldChg>
    </pc:docChg>
  </pc:docChgLst>
  <pc:docChgLst>
    <pc:chgData name="Laura Allen" userId="S::laura.allen@emerge.org.au::3491b557-e6d9-43d0-8fb4-908602f9a6f6" providerId="AD" clId="Web-{23BE6836-EF4B-4884-450B-C366D0F1C1B2}"/>
    <pc:docChg chg="addSld delSld modSld sldOrd">
      <pc:chgData name="Laura Allen" userId="S::laura.allen@emerge.org.au::3491b557-e6d9-43d0-8fb4-908602f9a6f6" providerId="AD" clId="Web-{23BE6836-EF4B-4884-450B-C366D0F1C1B2}" dt="2023-04-19T00:51:36.681" v="80"/>
      <pc:docMkLst>
        <pc:docMk/>
      </pc:docMkLst>
      <pc:sldChg chg="modSp">
        <pc:chgData name="Laura Allen" userId="S::laura.allen@emerge.org.au::3491b557-e6d9-43d0-8fb4-908602f9a6f6" providerId="AD" clId="Web-{23BE6836-EF4B-4884-450B-C366D0F1C1B2}" dt="2023-04-18T23:56:22.940" v="31" actId="14100"/>
        <pc:sldMkLst>
          <pc:docMk/>
          <pc:sldMk cId="1514709886" sldId="259"/>
        </pc:sldMkLst>
        <pc:spChg chg="mod">
          <ac:chgData name="Laura Allen" userId="S::laura.allen@emerge.org.au::3491b557-e6d9-43d0-8fb4-908602f9a6f6" providerId="AD" clId="Web-{23BE6836-EF4B-4884-450B-C366D0F1C1B2}" dt="2023-04-18T23:56:22.940" v="31" actId="14100"/>
          <ac:spMkLst>
            <pc:docMk/>
            <pc:sldMk cId="1514709886" sldId="259"/>
            <ac:spMk id="2" creationId="{6CED32D8-E43F-5392-D34B-845AB14E39C9}"/>
          </ac:spMkLst>
        </pc:spChg>
      </pc:sldChg>
      <pc:sldChg chg="del">
        <pc:chgData name="Laura Allen" userId="S::laura.allen@emerge.org.au::3491b557-e6d9-43d0-8fb4-908602f9a6f6" providerId="AD" clId="Web-{23BE6836-EF4B-4884-450B-C366D0F1C1B2}" dt="2023-04-18T23:09:13.719" v="18"/>
        <pc:sldMkLst>
          <pc:docMk/>
          <pc:sldMk cId="2302122455" sldId="279"/>
        </pc:sldMkLst>
      </pc:sldChg>
      <pc:sldChg chg="add del ord">
        <pc:chgData name="Laura Allen" userId="S::laura.allen@emerge.org.au::3491b557-e6d9-43d0-8fb4-908602f9a6f6" providerId="AD" clId="Web-{23BE6836-EF4B-4884-450B-C366D0F1C1B2}" dt="2023-04-19T00:26:23.479" v="73"/>
        <pc:sldMkLst>
          <pc:docMk/>
          <pc:sldMk cId="2864850875" sldId="312"/>
        </pc:sldMkLst>
      </pc:sldChg>
      <pc:sldChg chg="ord">
        <pc:chgData name="Laura Allen" userId="S::laura.allen@emerge.org.au::3491b557-e6d9-43d0-8fb4-908602f9a6f6" providerId="AD" clId="Web-{23BE6836-EF4B-4884-450B-C366D0F1C1B2}" dt="2023-04-19T00:26:54.543" v="75"/>
        <pc:sldMkLst>
          <pc:docMk/>
          <pc:sldMk cId="1993702428" sldId="317"/>
        </pc:sldMkLst>
      </pc:sldChg>
      <pc:sldChg chg="modSp">
        <pc:chgData name="Laura Allen" userId="S::laura.allen@emerge.org.au::3491b557-e6d9-43d0-8fb4-908602f9a6f6" providerId="AD" clId="Web-{23BE6836-EF4B-4884-450B-C366D0F1C1B2}" dt="2023-04-19T00:24:56.023" v="50" actId="20577"/>
        <pc:sldMkLst>
          <pc:docMk/>
          <pc:sldMk cId="2214282872" sldId="320"/>
        </pc:sldMkLst>
        <pc:spChg chg="mod">
          <ac:chgData name="Laura Allen" userId="S::laura.allen@emerge.org.au::3491b557-e6d9-43d0-8fb4-908602f9a6f6" providerId="AD" clId="Web-{23BE6836-EF4B-4884-450B-C366D0F1C1B2}" dt="2023-04-19T00:24:56.023" v="50" actId="20577"/>
          <ac:spMkLst>
            <pc:docMk/>
            <pc:sldMk cId="2214282872" sldId="320"/>
            <ac:spMk id="7" creationId="{DBD663C6-3093-7696-285B-E01791DAF615}"/>
          </ac:spMkLst>
        </pc:spChg>
      </pc:sldChg>
      <pc:sldChg chg="add del ord">
        <pc:chgData name="Laura Allen" userId="S::laura.allen@emerge.org.au::3491b557-e6d9-43d0-8fb4-908602f9a6f6" providerId="AD" clId="Web-{23BE6836-EF4B-4884-450B-C366D0F1C1B2}" dt="2023-04-19T00:26:24.589" v="74"/>
        <pc:sldMkLst>
          <pc:docMk/>
          <pc:sldMk cId="1449243802" sldId="321"/>
        </pc:sldMkLst>
      </pc:sldChg>
      <pc:sldChg chg="del">
        <pc:chgData name="Laura Allen" userId="S::laura.allen@emerge.org.au::3491b557-e6d9-43d0-8fb4-908602f9a6f6" providerId="AD" clId="Web-{23BE6836-EF4B-4884-450B-C366D0F1C1B2}" dt="2023-04-18T23:09:17.016" v="19"/>
        <pc:sldMkLst>
          <pc:docMk/>
          <pc:sldMk cId="3778877440" sldId="322"/>
        </pc:sldMkLst>
      </pc:sldChg>
      <pc:sldChg chg="modSp">
        <pc:chgData name="Laura Allen" userId="S::laura.allen@emerge.org.au::3491b557-e6d9-43d0-8fb4-908602f9a6f6" providerId="AD" clId="Web-{23BE6836-EF4B-4884-450B-C366D0F1C1B2}" dt="2023-04-19T00:19:07.872" v="39" actId="20577"/>
        <pc:sldMkLst>
          <pc:docMk/>
          <pc:sldMk cId="633863665" sldId="326"/>
        </pc:sldMkLst>
        <pc:spChg chg="mod">
          <ac:chgData name="Laura Allen" userId="S::laura.allen@emerge.org.au::3491b557-e6d9-43d0-8fb4-908602f9a6f6" providerId="AD" clId="Web-{23BE6836-EF4B-4884-450B-C366D0F1C1B2}" dt="2023-04-19T00:19:07.872" v="39" actId="20577"/>
          <ac:spMkLst>
            <pc:docMk/>
            <pc:sldMk cId="633863665" sldId="326"/>
            <ac:spMk id="5" creationId="{B4F1194A-839D-8A22-BAFB-B9D62D8D12EF}"/>
          </ac:spMkLst>
        </pc:spChg>
        <pc:spChg chg="mod">
          <ac:chgData name="Laura Allen" userId="S::laura.allen@emerge.org.au::3491b557-e6d9-43d0-8fb4-908602f9a6f6" providerId="AD" clId="Web-{23BE6836-EF4B-4884-450B-C366D0F1C1B2}" dt="2023-04-18T23:07:57.577" v="1" actId="20577"/>
          <ac:spMkLst>
            <pc:docMk/>
            <pc:sldMk cId="633863665" sldId="326"/>
            <ac:spMk id="8" creationId="{DE661DD1-60C2-0808-93F0-70659B05ED71}"/>
          </ac:spMkLst>
        </pc:spChg>
      </pc:sldChg>
      <pc:sldChg chg="ord">
        <pc:chgData name="Laura Allen" userId="S::laura.allen@emerge.org.au::3491b557-e6d9-43d0-8fb4-908602f9a6f6" providerId="AD" clId="Web-{23BE6836-EF4B-4884-450B-C366D0F1C1B2}" dt="2023-04-19T00:14:26.301" v="33"/>
        <pc:sldMkLst>
          <pc:docMk/>
          <pc:sldMk cId="1950388939" sldId="336"/>
        </pc:sldMkLst>
      </pc:sldChg>
      <pc:sldChg chg="modSp ord">
        <pc:chgData name="Laura Allen" userId="S::laura.allen@emerge.org.au::3491b557-e6d9-43d0-8fb4-908602f9a6f6" providerId="AD" clId="Web-{23BE6836-EF4B-4884-450B-C366D0F1C1B2}" dt="2023-04-19T00:51:36.681" v="80"/>
        <pc:sldMkLst>
          <pc:docMk/>
          <pc:sldMk cId="3348686845" sldId="337"/>
        </pc:sldMkLst>
        <pc:spChg chg="mod">
          <ac:chgData name="Laura Allen" userId="S::laura.allen@emerge.org.au::3491b557-e6d9-43d0-8fb4-908602f9a6f6" providerId="AD" clId="Web-{23BE6836-EF4B-4884-450B-C366D0F1C1B2}" dt="2023-04-19T00:25:58.010" v="70" actId="20577"/>
          <ac:spMkLst>
            <pc:docMk/>
            <pc:sldMk cId="3348686845" sldId="337"/>
            <ac:spMk id="15" creationId="{B2A10C17-DA4D-1EE5-46CF-BEF61374635B}"/>
          </ac:spMkLst>
        </pc:spChg>
      </pc:sldChg>
      <pc:sldChg chg="del">
        <pc:chgData name="Laura Allen" userId="S::laura.allen@emerge.org.au::3491b557-e6d9-43d0-8fb4-908602f9a6f6" providerId="AD" clId="Web-{23BE6836-EF4B-4884-450B-C366D0F1C1B2}" dt="2023-04-18T23:08:53.266" v="17"/>
        <pc:sldMkLst>
          <pc:docMk/>
          <pc:sldMk cId="468047409" sldId="338"/>
        </pc:sldMkLst>
      </pc:sldChg>
      <pc:sldChg chg="delSp modSp del">
        <pc:chgData name="Laura Allen" userId="S::laura.allen@emerge.org.au::3491b557-e6d9-43d0-8fb4-908602f9a6f6" providerId="AD" clId="Web-{23BE6836-EF4B-4884-450B-C366D0F1C1B2}" dt="2023-04-18T23:08:40.500" v="14"/>
        <pc:sldMkLst>
          <pc:docMk/>
          <pc:sldMk cId="2751159297" sldId="340"/>
        </pc:sldMkLst>
        <pc:spChg chg="del">
          <ac:chgData name="Laura Allen" userId="S::laura.allen@emerge.org.au::3491b557-e6d9-43d0-8fb4-908602f9a6f6" providerId="AD" clId="Web-{23BE6836-EF4B-4884-450B-C366D0F1C1B2}" dt="2023-04-18T23:08:27.078" v="11"/>
          <ac:spMkLst>
            <pc:docMk/>
            <pc:sldMk cId="2751159297" sldId="340"/>
            <ac:spMk id="2" creationId="{7C1E2625-7560-CF95-C498-4843F0FABD00}"/>
          </ac:spMkLst>
        </pc:spChg>
        <pc:spChg chg="mod">
          <ac:chgData name="Laura Allen" userId="S::laura.allen@emerge.org.au::3491b557-e6d9-43d0-8fb4-908602f9a6f6" providerId="AD" clId="Web-{23BE6836-EF4B-4884-450B-C366D0F1C1B2}" dt="2023-04-18T23:08:20.437" v="10" actId="20577"/>
          <ac:spMkLst>
            <pc:docMk/>
            <pc:sldMk cId="2751159297" sldId="340"/>
            <ac:spMk id="4" creationId="{BBA74715-A15B-8ED3-ED73-910703F6E58C}"/>
          </ac:spMkLst>
        </pc:spChg>
        <pc:spChg chg="del">
          <ac:chgData name="Laura Allen" userId="S::laura.allen@emerge.org.au::3491b557-e6d9-43d0-8fb4-908602f9a6f6" providerId="AD" clId="Web-{23BE6836-EF4B-4884-450B-C366D0F1C1B2}" dt="2023-04-18T23:08:32.515" v="12"/>
          <ac:spMkLst>
            <pc:docMk/>
            <pc:sldMk cId="2751159297" sldId="340"/>
            <ac:spMk id="5" creationId="{57A1A8D1-41A5-B0DF-3978-05E9FEE5EC69}"/>
          </ac:spMkLst>
        </pc:spChg>
        <pc:spChg chg="mod">
          <ac:chgData name="Laura Allen" userId="S::laura.allen@emerge.org.au::3491b557-e6d9-43d0-8fb4-908602f9a6f6" providerId="AD" clId="Web-{23BE6836-EF4B-4884-450B-C366D0F1C1B2}" dt="2023-04-18T23:08:35.859" v="13" actId="20577"/>
          <ac:spMkLst>
            <pc:docMk/>
            <pc:sldMk cId="2751159297" sldId="340"/>
            <ac:spMk id="6" creationId="{AAC828EB-8377-03CE-B18D-A564FF38DC7B}"/>
          </ac:spMkLst>
        </pc:spChg>
      </pc:sldChg>
      <pc:sldChg chg="del">
        <pc:chgData name="Laura Allen" userId="S::laura.allen@emerge.org.au::3491b557-e6d9-43d0-8fb4-908602f9a6f6" providerId="AD" clId="Web-{23BE6836-EF4B-4884-450B-C366D0F1C1B2}" dt="2023-04-18T23:08:48.437" v="16"/>
        <pc:sldMkLst>
          <pc:docMk/>
          <pc:sldMk cId="2652541466" sldId="341"/>
        </pc:sldMkLst>
      </pc:sldChg>
      <pc:sldChg chg="modSp ord">
        <pc:chgData name="Laura Allen" userId="S::laura.allen@emerge.org.au::3491b557-e6d9-43d0-8fb4-908602f9a6f6" providerId="AD" clId="Web-{23BE6836-EF4B-4884-450B-C366D0F1C1B2}" dt="2023-04-19T00:50:36.398" v="79"/>
        <pc:sldMkLst>
          <pc:docMk/>
          <pc:sldMk cId="1870738083" sldId="342"/>
        </pc:sldMkLst>
        <pc:spChg chg="mod">
          <ac:chgData name="Laura Allen" userId="S::laura.allen@emerge.org.au::3491b557-e6d9-43d0-8fb4-908602f9a6f6" providerId="AD" clId="Web-{23BE6836-EF4B-4884-450B-C366D0F1C1B2}" dt="2023-04-18T23:09:46.485" v="20" actId="1076"/>
          <ac:spMkLst>
            <pc:docMk/>
            <pc:sldMk cId="1870738083" sldId="342"/>
            <ac:spMk id="2" creationId="{F436D7A5-E7C3-60E0-C816-3588C90B0866}"/>
          </ac:spMkLst>
        </pc:spChg>
        <pc:spChg chg="mod">
          <ac:chgData name="Laura Allen" userId="S::laura.allen@emerge.org.au::3491b557-e6d9-43d0-8fb4-908602f9a6f6" providerId="AD" clId="Web-{23BE6836-EF4B-4884-450B-C366D0F1C1B2}" dt="2023-04-18T23:10:51.439" v="29" actId="20577"/>
          <ac:spMkLst>
            <pc:docMk/>
            <pc:sldMk cId="1870738083" sldId="342"/>
            <ac:spMk id="4" creationId="{548903DF-70B2-A97D-8F82-CA52D87760F0}"/>
          </ac:spMkLst>
        </pc:spChg>
      </pc:sldChg>
      <pc:sldChg chg="del">
        <pc:chgData name="Laura Allen" userId="S::laura.allen@emerge.org.au::3491b557-e6d9-43d0-8fb4-908602f9a6f6" providerId="AD" clId="Web-{23BE6836-EF4B-4884-450B-C366D0F1C1B2}" dt="2023-04-18T23:08:43.172" v="15"/>
        <pc:sldMkLst>
          <pc:docMk/>
          <pc:sldMk cId="3109271969" sldId="343"/>
        </pc:sldMkLst>
      </pc:sldChg>
      <pc:sldChg chg="ord">
        <pc:chgData name="Laura Allen" userId="S::laura.allen@emerge.org.au::3491b557-e6d9-43d0-8fb4-908602f9a6f6" providerId="AD" clId="Web-{23BE6836-EF4B-4884-450B-C366D0F1C1B2}" dt="2023-04-19T00:28:02.842" v="78"/>
        <pc:sldMkLst>
          <pc:docMk/>
          <pc:sldMk cId="23254903" sldId="347"/>
        </pc:sldMkLst>
      </pc:sldChg>
    </pc:docChg>
  </pc:docChgLst>
  <pc:docChgLst>
    <pc:chgData name="Laura Allen" userId="S::laura.allen@emerge.org.au::3491b557-e6d9-43d0-8fb4-908602f9a6f6" providerId="AD" clId="Web-{C9077BE3-6D87-7169-4C59-24525E89109D}"/>
    <pc:docChg chg="addSld delSld modSld sldOrd">
      <pc:chgData name="Laura Allen" userId="S::laura.allen@emerge.org.au::3491b557-e6d9-43d0-8fb4-908602f9a6f6" providerId="AD" clId="Web-{C9077BE3-6D87-7169-4C59-24525E89109D}" dt="2023-04-28T01:45:34.497" v="961" actId="20577"/>
      <pc:docMkLst>
        <pc:docMk/>
      </pc:docMkLst>
      <pc:sldChg chg="modSp">
        <pc:chgData name="Laura Allen" userId="S::laura.allen@emerge.org.au::3491b557-e6d9-43d0-8fb4-908602f9a6f6" providerId="AD" clId="Web-{C9077BE3-6D87-7169-4C59-24525E89109D}" dt="2023-04-28T00:52:09.002" v="725" actId="1076"/>
        <pc:sldMkLst>
          <pc:docMk/>
          <pc:sldMk cId="4186071580" sldId="257"/>
        </pc:sldMkLst>
        <pc:spChg chg="mod">
          <ac:chgData name="Laura Allen" userId="S::laura.allen@emerge.org.au::3491b557-e6d9-43d0-8fb4-908602f9a6f6" providerId="AD" clId="Web-{C9077BE3-6D87-7169-4C59-24525E89109D}" dt="2023-04-28T00:52:09.002" v="725" actId="1076"/>
          <ac:spMkLst>
            <pc:docMk/>
            <pc:sldMk cId="4186071580" sldId="257"/>
            <ac:spMk id="4" creationId="{6F585951-9EF2-B4B2-5B9F-30292080F802}"/>
          </ac:spMkLst>
        </pc:spChg>
      </pc:sldChg>
      <pc:sldChg chg="del">
        <pc:chgData name="Laura Allen" userId="S::laura.allen@emerge.org.au::3491b557-e6d9-43d0-8fb4-908602f9a6f6" providerId="AD" clId="Web-{C9077BE3-6D87-7169-4C59-24525E89109D}" dt="2023-04-27T23:34:20.430" v="42"/>
        <pc:sldMkLst>
          <pc:docMk/>
          <pc:sldMk cId="2058129689" sldId="258"/>
        </pc:sldMkLst>
      </pc:sldChg>
      <pc:sldChg chg="addSp delSp modSp ord">
        <pc:chgData name="Laura Allen" userId="S::laura.allen@emerge.org.au::3491b557-e6d9-43d0-8fb4-908602f9a6f6" providerId="AD" clId="Web-{C9077BE3-6D87-7169-4C59-24525E89109D}" dt="2023-04-28T01:45:19.247" v="957" actId="20577"/>
        <pc:sldMkLst>
          <pc:docMk/>
          <pc:sldMk cId="1514709886" sldId="259"/>
        </pc:sldMkLst>
        <pc:spChg chg="mod">
          <ac:chgData name="Laura Allen" userId="S::laura.allen@emerge.org.au::3491b557-e6d9-43d0-8fb4-908602f9a6f6" providerId="AD" clId="Web-{C9077BE3-6D87-7169-4C59-24525E89109D}" dt="2023-04-28T01:45:19.247" v="957" actId="20577"/>
          <ac:spMkLst>
            <pc:docMk/>
            <pc:sldMk cId="1514709886" sldId="259"/>
            <ac:spMk id="2" creationId="{6CED32D8-E43F-5392-D34B-845AB14E39C9}"/>
          </ac:spMkLst>
        </pc:spChg>
        <pc:spChg chg="mod">
          <ac:chgData name="Laura Allen" userId="S::laura.allen@emerge.org.au::3491b557-e6d9-43d0-8fb4-908602f9a6f6" providerId="AD" clId="Web-{C9077BE3-6D87-7169-4C59-24525E89109D}" dt="2023-04-27T23:36:07.996" v="60" actId="20577"/>
          <ac:spMkLst>
            <pc:docMk/>
            <pc:sldMk cId="1514709886" sldId="259"/>
            <ac:spMk id="7" creationId="{68DDC3FE-FFC4-B8C3-1966-D0F88E628DBE}"/>
          </ac:spMkLst>
        </pc:spChg>
        <pc:spChg chg="add del mod">
          <ac:chgData name="Laura Allen" userId="S::laura.allen@emerge.org.au::3491b557-e6d9-43d0-8fb4-908602f9a6f6" providerId="AD" clId="Web-{C9077BE3-6D87-7169-4C59-24525E89109D}" dt="2023-04-28T01:28:31.667" v="808"/>
          <ac:spMkLst>
            <pc:docMk/>
            <pc:sldMk cId="1514709886" sldId="259"/>
            <ac:spMk id="8" creationId="{58455AA3-DD7F-20CF-8CA4-894932037B59}"/>
          </ac:spMkLst>
        </pc:spChg>
        <pc:spChg chg="mod">
          <ac:chgData name="Laura Allen" userId="S::laura.allen@emerge.org.au::3491b557-e6d9-43d0-8fb4-908602f9a6f6" providerId="AD" clId="Web-{C9077BE3-6D87-7169-4C59-24525E89109D}" dt="2023-04-28T00:28:48.082" v="663" actId="20577"/>
          <ac:spMkLst>
            <pc:docMk/>
            <pc:sldMk cId="1514709886" sldId="259"/>
            <ac:spMk id="36" creationId="{020C7327-50BE-519C-48F4-51D104E98C63}"/>
          </ac:spMkLst>
        </pc:spChg>
        <pc:picChg chg="add del mod">
          <ac:chgData name="Laura Allen" userId="S::laura.allen@emerge.org.au::3491b557-e6d9-43d0-8fb4-908602f9a6f6" providerId="AD" clId="Web-{C9077BE3-6D87-7169-4C59-24525E89109D}" dt="2023-04-28T01:27:45.009" v="800"/>
          <ac:picMkLst>
            <pc:docMk/>
            <pc:sldMk cId="1514709886" sldId="259"/>
            <ac:picMk id="5" creationId="{F7B46818-9C0D-610E-EE2B-0C2E442945AA}"/>
          </ac:picMkLst>
        </pc:picChg>
        <pc:picChg chg="add mod">
          <ac:chgData name="Laura Allen" userId="S::laura.allen@emerge.org.au::3491b557-e6d9-43d0-8fb4-908602f9a6f6" providerId="AD" clId="Web-{C9077BE3-6D87-7169-4C59-24525E89109D}" dt="2023-04-28T01:28:20.885" v="807" actId="1076"/>
          <ac:picMkLst>
            <pc:docMk/>
            <pc:sldMk cId="1514709886" sldId="259"/>
            <ac:picMk id="10" creationId="{E460AFDE-8646-9D2D-5300-903D01FDE742}"/>
          </ac:picMkLst>
        </pc:picChg>
        <pc:picChg chg="del">
          <ac:chgData name="Laura Allen" userId="S::laura.allen@emerge.org.au::3491b557-e6d9-43d0-8fb4-908602f9a6f6" providerId="AD" clId="Web-{C9077BE3-6D87-7169-4C59-24525E89109D}" dt="2023-04-27T23:36:28.434" v="63"/>
          <ac:picMkLst>
            <pc:docMk/>
            <pc:sldMk cId="1514709886" sldId="259"/>
            <ac:picMk id="173" creationId="{ED8EC33C-FE79-64EE-550F-B4BA39ECD03A}"/>
          </ac:picMkLst>
        </pc:picChg>
        <pc:picChg chg="del">
          <ac:chgData name="Laura Allen" userId="S::laura.allen@emerge.org.au::3491b557-e6d9-43d0-8fb4-908602f9a6f6" providerId="AD" clId="Web-{C9077BE3-6D87-7169-4C59-24525E89109D}" dt="2023-04-27T23:36:34.856" v="64"/>
          <ac:picMkLst>
            <pc:docMk/>
            <pc:sldMk cId="1514709886" sldId="259"/>
            <ac:picMk id="178" creationId="{E2108AC8-4D38-574E-1270-D33F1615602E}"/>
          </ac:picMkLst>
        </pc:picChg>
      </pc:sldChg>
      <pc:sldChg chg="del">
        <pc:chgData name="Laura Allen" userId="S::laura.allen@emerge.org.au::3491b557-e6d9-43d0-8fb4-908602f9a6f6" providerId="AD" clId="Web-{C9077BE3-6D87-7169-4C59-24525E89109D}" dt="2023-04-27T23:34:46.493" v="45"/>
        <pc:sldMkLst>
          <pc:docMk/>
          <pc:sldMk cId="479880870" sldId="261"/>
        </pc:sldMkLst>
      </pc:sldChg>
      <pc:sldChg chg="del">
        <pc:chgData name="Laura Allen" userId="S::laura.allen@emerge.org.au::3491b557-e6d9-43d0-8fb4-908602f9a6f6" providerId="AD" clId="Web-{C9077BE3-6D87-7169-4C59-24525E89109D}" dt="2023-04-27T23:34:35.024" v="43"/>
        <pc:sldMkLst>
          <pc:docMk/>
          <pc:sldMk cId="2959783803" sldId="262"/>
        </pc:sldMkLst>
      </pc:sldChg>
      <pc:sldChg chg="del">
        <pc:chgData name="Laura Allen" userId="S::laura.allen@emerge.org.au::3491b557-e6d9-43d0-8fb4-908602f9a6f6" providerId="AD" clId="Web-{C9077BE3-6D87-7169-4C59-24525E89109D}" dt="2023-04-27T23:34:39.743" v="44"/>
        <pc:sldMkLst>
          <pc:docMk/>
          <pc:sldMk cId="1589286340" sldId="263"/>
        </pc:sldMkLst>
      </pc:sldChg>
      <pc:sldChg chg="ord">
        <pc:chgData name="Laura Allen" userId="S::laura.allen@emerge.org.au::3491b557-e6d9-43d0-8fb4-908602f9a6f6" providerId="AD" clId="Web-{C9077BE3-6D87-7169-4C59-24525E89109D}" dt="2023-04-28T00:29:13.145" v="664"/>
        <pc:sldMkLst>
          <pc:docMk/>
          <pc:sldMk cId="1823697358" sldId="274"/>
        </pc:sldMkLst>
      </pc:sldChg>
      <pc:sldChg chg="addSp delSp modSp ord">
        <pc:chgData name="Laura Allen" userId="S::laura.allen@emerge.org.au::3491b557-e6d9-43d0-8fb4-908602f9a6f6" providerId="AD" clId="Web-{C9077BE3-6D87-7169-4C59-24525E89109D}" dt="2023-04-28T01:44:54.808" v="950" actId="20577"/>
        <pc:sldMkLst>
          <pc:docMk/>
          <pc:sldMk cId="2254349957" sldId="307"/>
        </pc:sldMkLst>
        <pc:spChg chg="add mod">
          <ac:chgData name="Laura Allen" userId="S::laura.allen@emerge.org.au::3491b557-e6d9-43d0-8fb4-908602f9a6f6" providerId="AD" clId="Web-{C9077BE3-6D87-7169-4C59-24525E89109D}" dt="2023-04-28T01:15:28.751" v="793" actId="1076"/>
          <ac:spMkLst>
            <pc:docMk/>
            <pc:sldMk cId="2254349957" sldId="307"/>
            <ac:spMk id="2" creationId="{588B038D-B657-DE12-F2BB-9B80E29010C5}"/>
          </ac:spMkLst>
        </pc:spChg>
        <pc:spChg chg="mod">
          <ac:chgData name="Laura Allen" userId="S::laura.allen@emerge.org.au::3491b557-e6d9-43d0-8fb4-908602f9a6f6" providerId="AD" clId="Web-{C9077BE3-6D87-7169-4C59-24525E89109D}" dt="2023-04-28T01:09:38.974" v="756" actId="20577"/>
          <ac:spMkLst>
            <pc:docMk/>
            <pc:sldMk cId="2254349957" sldId="307"/>
            <ac:spMk id="4" creationId="{C67478FB-19A7-C860-297F-140A7CB8C5C4}"/>
          </ac:spMkLst>
        </pc:spChg>
        <pc:spChg chg="del">
          <ac:chgData name="Laura Allen" userId="S::laura.allen@emerge.org.au::3491b557-e6d9-43d0-8fb4-908602f9a6f6" providerId="AD" clId="Web-{C9077BE3-6D87-7169-4C59-24525E89109D}" dt="2023-04-28T01:10:09.866" v="762"/>
          <ac:spMkLst>
            <pc:docMk/>
            <pc:sldMk cId="2254349957" sldId="307"/>
            <ac:spMk id="5" creationId="{C193B715-F460-FB87-B449-86BB883007CB}"/>
          </ac:spMkLst>
        </pc:spChg>
        <pc:spChg chg="add mod">
          <ac:chgData name="Laura Allen" userId="S::laura.allen@emerge.org.au::3491b557-e6d9-43d0-8fb4-908602f9a6f6" providerId="AD" clId="Web-{C9077BE3-6D87-7169-4C59-24525E89109D}" dt="2023-04-28T01:28:46.230" v="810" actId="1076"/>
          <ac:spMkLst>
            <pc:docMk/>
            <pc:sldMk cId="2254349957" sldId="307"/>
            <ac:spMk id="7" creationId="{71CD2331-5C52-9B45-5BD4-5093174C85E7}"/>
          </ac:spMkLst>
        </pc:spChg>
        <pc:spChg chg="mod">
          <ac:chgData name="Laura Allen" userId="S::laura.allen@emerge.org.au::3491b557-e6d9-43d0-8fb4-908602f9a6f6" providerId="AD" clId="Web-{C9077BE3-6D87-7169-4C59-24525E89109D}" dt="2023-04-28T01:44:54.808" v="950" actId="20577"/>
          <ac:spMkLst>
            <pc:docMk/>
            <pc:sldMk cId="2254349957" sldId="307"/>
            <ac:spMk id="8" creationId="{DE661DD1-60C2-0808-93F0-70659B05ED71}"/>
          </ac:spMkLst>
        </pc:spChg>
        <pc:picChg chg="add del mod ord">
          <ac:chgData name="Laura Allen" userId="S::laura.allen@emerge.org.au::3491b557-e6d9-43d0-8fb4-908602f9a6f6" providerId="AD" clId="Web-{C9077BE3-6D87-7169-4C59-24525E89109D}" dt="2023-04-28T01:27:51.291" v="801"/>
          <ac:picMkLst>
            <pc:docMk/>
            <pc:sldMk cId="2254349957" sldId="307"/>
            <ac:picMk id="3" creationId="{2000B9A4-9D2B-32DA-DA22-D02140908396}"/>
          </ac:picMkLst>
        </pc:picChg>
        <pc:picChg chg="add mod">
          <ac:chgData name="Laura Allen" userId="S::laura.allen@emerge.org.au::3491b557-e6d9-43d0-8fb4-908602f9a6f6" providerId="AD" clId="Web-{C9077BE3-6D87-7169-4C59-24525E89109D}" dt="2023-04-28T01:28:00.291" v="806" actId="1076"/>
          <ac:picMkLst>
            <pc:docMk/>
            <pc:sldMk cId="2254349957" sldId="307"/>
            <ac:picMk id="6" creationId="{63E3F0A6-B783-C58A-13E3-EAA4CB2F78F1}"/>
          </ac:picMkLst>
        </pc:picChg>
        <pc:picChg chg="del mod">
          <ac:chgData name="Laura Allen" userId="S::laura.allen@emerge.org.au::3491b557-e6d9-43d0-8fb4-908602f9a6f6" providerId="AD" clId="Web-{C9077BE3-6D87-7169-4C59-24525E89109D}" dt="2023-04-28T01:15:32.032" v="794"/>
          <ac:picMkLst>
            <pc:docMk/>
            <pc:sldMk cId="2254349957" sldId="307"/>
            <ac:picMk id="10" creationId="{655F82EB-812C-19A6-5384-C62C51A3CB8E}"/>
          </ac:picMkLst>
        </pc:picChg>
      </pc:sldChg>
      <pc:sldChg chg="modSp add del">
        <pc:chgData name="Laura Allen" userId="S::laura.allen@emerge.org.au::3491b557-e6d9-43d0-8fb4-908602f9a6f6" providerId="AD" clId="Web-{C9077BE3-6D87-7169-4C59-24525E89109D}" dt="2023-04-27T23:45:38.014" v="152"/>
        <pc:sldMkLst>
          <pc:docMk/>
          <pc:sldMk cId="2423470168" sldId="308"/>
        </pc:sldMkLst>
        <pc:spChg chg="mod">
          <ac:chgData name="Laura Allen" userId="S::laura.allen@emerge.org.au::3491b557-e6d9-43d0-8fb4-908602f9a6f6" providerId="AD" clId="Web-{C9077BE3-6D87-7169-4C59-24525E89109D}" dt="2023-04-27T23:43:25.525" v="133" actId="1076"/>
          <ac:spMkLst>
            <pc:docMk/>
            <pc:sldMk cId="2423470168" sldId="308"/>
            <ac:spMk id="2" creationId="{D6C2D497-C232-D0BF-718E-FFB52427ACAC}"/>
          </ac:spMkLst>
        </pc:spChg>
        <pc:spChg chg="mod">
          <ac:chgData name="Laura Allen" userId="S::laura.allen@emerge.org.au::3491b557-e6d9-43d0-8fb4-908602f9a6f6" providerId="AD" clId="Web-{C9077BE3-6D87-7169-4C59-24525E89109D}" dt="2023-04-27T23:43:22.478" v="132" actId="1076"/>
          <ac:spMkLst>
            <pc:docMk/>
            <pc:sldMk cId="2423470168" sldId="308"/>
            <ac:spMk id="6" creationId="{F6757168-2EB0-A47C-5461-DDFC273EA6D1}"/>
          </ac:spMkLst>
        </pc:spChg>
        <pc:spChg chg="mod">
          <ac:chgData name="Laura Allen" userId="S::laura.allen@emerge.org.au::3491b557-e6d9-43d0-8fb4-908602f9a6f6" providerId="AD" clId="Web-{C9077BE3-6D87-7169-4C59-24525E89109D}" dt="2023-04-27T23:43:35.323" v="137" actId="20577"/>
          <ac:spMkLst>
            <pc:docMk/>
            <pc:sldMk cId="2423470168" sldId="308"/>
            <ac:spMk id="8" creationId="{DE661DD1-60C2-0808-93F0-70659B05ED71}"/>
          </ac:spMkLst>
        </pc:spChg>
      </pc:sldChg>
      <pc:sldChg chg="addSp delSp modSp ord">
        <pc:chgData name="Laura Allen" userId="S::laura.allen@emerge.org.au::3491b557-e6d9-43d0-8fb4-908602f9a6f6" providerId="AD" clId="Web-{C9077BE3-6D87-7169-4C59-24525E89109D}" dt="2023-04-28T01:45:25.450" v="958" actId="20577"/>
        <pc:sldMkLst>
          <pc:docMk/>
          <pc:sldMk cId="2661790684" sldId="315"/>
        </pc:sldMkLst>
        <pc:spChg chg="mod">
          <ac:chgData name="Laura Allen" userId="S::laura.allen@emerge.org.au::3491b557-e6d9-43d0-8fb4-908602f9a6f6" providerId="AD" clId="Web-{C9077BE3-6D87-7169-4C59-24525E89109D}" dt="2023-04-28T01:45:25.450" v="958" actId="20577"/>
          <ac:spMkLst>
            <pc:docMk/>
            <pc:sldMk cId="2661790684" sldId="315"/>
            <ac:spMk id="77" creationId="{FFC1912A-AE51-737F-DB1C-23FD87375E9B}"/>
          </ac:spMkLst>
        </pc:spChg>
        <pc:picChg chg="add del mod">
          <ac:chgData name="Laura Allen" userId="S::laura.allen@emerge.org.au::3491b557-e6d9-43d0-8fb4-908602f9a6f6" providerId="AD" clId="Web-{C9077BE3-6D87-7169-4C59-24525E89109D}" dt="2023-04-27T23:45:19.123" v="150"/>
          <ac:picMkLst>
            <pc:docMk/>
            <pc:sldMk cId="2661790684" sldId="315"/>
            <ac:picMk id="5" creationId="{9E193A9F-1693-DBBC-487C-A99212051373}"/>
          </ac:picMkLst>
        </pc:picChg>
        <pc:picChg chg="add mod">
          <ac:chgData name="Laura Allen" userId="S::laura.allen@emerge.org.au::3491b557-e6d9-43d0-8fb4-908602f9a6f6" providerId="AD" clId="Web-{C9077BE3-6D87-7169-4C59-24525E89109D}" dt="2023-04-27T23:45:23.342" v="151" actId="1076"/>
          <ac:picMkLst>
            <pc:docMk/>
            <pc:sldMk cId="2661790684" sldId="315"/>
            <ac:picMk id="8" creationId="{EEC334A9-92E9-90A7-397A-C5DE1EAA6401}"/>
          </ac:picMkLst>
        </pc:picChg>
        <pc:picChg chg="del">
          <ac:chgData name="Laura Allen" userId="S::laura.allen@emerge.org.au::3491b557-e6d9-43d0-8fb4-908602f9a6f6" providerId="AD" clId="Web-{C9077BE3-6D87-7169-4C59-24525E89109D}" dt="2023-04-27T23:43:50.448" v="138"/>
          <ac:picMkLst>
            <pc:docMk/>
            <pc:sldMk cId="2661790684" sldId="315"/>
            <ac:picMk id="11" creationId="{F1BA3B84-F3F8-5179-DEBC-5C4434805CA5}"/>
          </ac:picMkLst>
        </pc:picChg>
      </pc:sldChg>
      <pc:sldChg chg="addSp delSp modSp ord">
        <pc:chgData name="Laura Allen" userId="S::laura.allen@emerge.org.au::3491b557-e6d9-43d0-8fb4-908602f9a6f6" providerId="AD" clId="Web-{C9077BE3-6D87-7169-4C59-24525E89109D}" dt="2023-04-28T01:45:34.497" v="961" actId="20577"/>
        <pc:sldMkLst>
          <pc:docMk/>
          <pc:sldMk cId="1993702428" sldId="317"/>
        </pc:sldMkLst>
        <pc:spChg chg="mod">
          <ac:chgData name="Laura Allen" userId="S::laura.allen@emerge.org.au::3491b557-e6d9-43d0-8fb4-908602f9a6f6" providerId="AD" clId="Web-{C9077BE3-6D87-7169-4C59-24525E89109D}" dt="2023-04-27T23:49:03.333" v="160" actId="1076"/>
          <ac:spMkLst>
            <pc:docMk/>
            <pc:sldMk cId="1993702428" sldId="317"/>
            <ac:spMk id="4" creationId="{29767CFB-D6EA-3D7E-A81F-D8FD9BABF472}"/>
          </ac:spMkLst>
        </pc:spChg>
        <pc:spChg chg="mod">
          <ac:chgData name="Laura Allen" userId="S::laura.allen@emerge.org.au::3491b557-e6d9-43d0-8fb4-908602f9a6f6" providerId="AD" clId="Web-{C9077BE3-6D87-7169-4C59-24525E89109D}" dt="2023-04-28T01:45:34.497" v="961" actId="20577"/>
          <ac:spMkLst>
            <pc:docMk/>
            <pc:sldMk cId="1993702428" sldId="317"/>
            <ac:spMk id="14" creationId="{704E5059-8738-E223-36F0-70E9FBECFFEE}"/>
          </ac:spMkLst>
        </pc:spChg>
        <pc:picChg chg="del">
          <ac:chgData name="Laura Allen" userId="S::laura.allen@emerge.org.au::3491b557-e6d9-43d0-8fb4-908602f9a6f6" providerId="AD" clId="Web-{C9077BE3-6D87-7169-4C59-24525E89109D}" dt="2023-04-27T23:48:49.380" v="157"/>
          <ac:picMkLst>
            <pc:docMk/>
            <pc:sldMk cId="1993702428" sldId="317"/>
            <ac:picMk id="3" creationId="{7A37B71E-569D-A48B-7852-D32E23608B2B}"/>
          </ac:picMkLst>
        </pc:picChg>
        <pc:picChg chg="add mod">
          <ac:chgData name="Laura Allen" userId="S::laura.allen@emerge.org.au::3491b557-e6d9-43d0-8fb4-908602f9a6f6" providerId="AD" clId="Web-{C9077BE3-6D87-7169-4C59-24525E89109D}" dt="2023-04-27T23:49:06.443" v="161" actId="1076"/>
          <ac:picMkLst>
            <pc:docMk/>
            <pc:sldMk cId="1993702428" sldId="317"/>
            <ac:picMk id="9" creationId="{CCBDE9ED-5F58-F830-C1AF-6D390D99D2AE}"/>
          </ac:picMkLst>
        </pc:picChg>
      </pc:sldChg>
      <pc:sldChg chg="modSp ord">
        <pc:chgData name="Laura Allen" userId="S::laura.allen@emerge.org.au::3491b557-e6d9-43d0-8fb4-908602f9a6f6" providerId="AD" clId="Web-{C9077BE3-6D87-7169-4C59-24525E89109D}" dt="2023-04-28T01:45:01.902" v="952" actId="20577"/>
        <pc:sldMkLst>
          <pc:docMk/>
          <pc:sldMk cId="453955914" sldId="323"/>
        </pc:sldMkLst>
        <pc:spChg chg="mod">
          <ac:chgData name="Laura Allen" userId="S::laura.allen@emerge.org.au::3491b557-e6d9-43d0-8fb4-908602f9a6f6" providerId="AD" clId="Web-{C9077BE3-6D87-7169-4C59-24525E89109D}" dt="2023-04-28T01:45:01.902" v="952" actId="20577"/>
          <ac:spMkLst>
            <pc:docMk/>
            <pc:sldMk cId="453955914" sldId="323"/>
            <ac:spMk id="8" creationId="{DE661DD1-60C2-0808-93F0-70659B05ED71}"/>
          </ac:spMkLst>
        </pc:spChg>
      </pc:sldChg>
      <pc:sldChg chg="ord">
        <pc:chgData name="Laura Allen" userId="S::laura.allen@emerge.org.au::3491b557-e6d9-43d0-8fb4-908602f9a6f6" providerId="AD" clId="Web-{C9077BE3-6D87-7169-4C59-24525E89109D}" dt="2023-04-27T23:38:50.188" v="86"/>
        <pc:sldMkLst>
          <pc:docMk/>
          <pc:sldMk cId="3555235364" sldId="324"/>
        </pc:sldMkLst>
      </pc:sldChg>
      <pc:sldChg chg="modSp ord">
        <pc:chgData name="Laura Allen" userId="S::laura.allen@emerge.org.au::3491b557-e6d9-43d0-8fb4-908602f9a6f6" providerId="AD" clId="Web-{C9077BE3-6D87-7169-4C59-24525E89109D}" dt="2023-04-28T01:44:09.588" v="940" actId="20577"/>
        <pc:sldMkLst>
          <pc:docMk/>
          <pc:sldMk cId="633863665" sldId="326"/>
        </pc:sldMkLst>
        <pc:spChg chg="mod">
          <ac:chgData name="Laura Allen" userId="S::laura.allen@emerge.org.au::3491b557-e6d9-43d0-8fb4-908602f9a6f6" providerId="AD" clId="Web-{C9077BE3-6D87-7169-4C59-24525E89109D}" dt="2023-04-28T01:34:21.413" v="839" actId="20577"/>
          <ac:spMkLst>
            <pc:docMk/>
            <pc:sldMk cId="633863665" sldId="326"/>
            <ac:spMk id="5" creationId="{B4F1194A-839D-8A22-BAFB-B9D62D8D12EF}"/>
          </ac:spMkLst>
        </pc:spChg>
        <pc:spChg chg="mod">
          <ac:chgData name="Laura Allen" userId="S::laura.allen@emerge.org.au::3491b557-e6d9-43d0-8fb4-908602f9a6f6" providerId="AD" clId="Web-{C9077BE3-6D87-7169-4C59-24525E89109D}" dt="2023-04-27T23:54:14.250" v="162" actId="20577"/>
          <ac:spMkLst>
            <pc:docMk/>
            <pc:sldMk cId="633863665" sldId="326"/>
            <ac:spMk id="7" creationId="{3C400256-4046-AB53-6D4E-79C0A30020B7}"/>
          </ac:spMkLst>
        </pc:spChg>
        <pc:spChg chg="mod">
          <ac:chgData name="Laura Allen" userId="S::laura.allen@emerge.org.au::3491b557-e6d9-43d0-8fb4-908602f9a6f6" providerId="AD" clId="Web-{C9077BE3-6D87-7169-4C59-24525E89109D}" dt="2023-04-28T01:44:09.588" v="940" actId="20577"/>
          <ac:spMkLst>
            <pc:docMk/>
            <pc:sldMk cId="633863665" sldId="326"/>
            <ac:spMk id="8" creationId="{DE661DD1-60C2-0808-93F0-70659B05ED71}"/>
          </ac:spMkLst>
        </pc:spChg>
      </pc:sldChg>
      <pc:sldChg chg="ord">
        <pc:chgData name="Laura Allen" userId="S::laura.allen@emerge.org.au::3491b557-e6d9-43d0-8fb4-908602f9a6f6" providerId="AD" clId="Web-{C9077BE3-6D87-7169-4C59-24525E89109D}" dt="2023-04-28T00:30:40.805" v="666"/>
        <pc:sldMkLst>
          <pc:docMk/>
          <pc:sldMk cId="1608750830" sldId="329"/>
        </pc:sldMkLst>
      </pc:sldChg>
      <pc:sldChg chg="addSp modSp ord">
        <pc:chgData name="Laura Allen" userId="S::laura.allen@emerge.org.au::3491b557-e6d9-43d0-8fb4-908602f9a6f6" providerId="AD" clId="Web-{C9077BE3-6D87-7169-4C59-24525E89109D}" dt="2023-04-28T01:44:17.807" v="942" actId="20577"/>
        <pc:sldMkLst>
          <pc:docMk/>
          <pc:sldMk cId="3408852353" sldId="330"/>
        </pc:sldMkLst>
        <pc:spChg chg="add mod">
          <ac:chgData name="Laura Allen" userId="S::laura.allen@emerge.org.au::3491b557-e6d9-43d0-8fb4-908602f9a6f6" providerId="AD" clId="Web-{C9077BE3-6D87-7169-4C59-24525E89109D}" dt="2023-04-28T01:36:19.604" v="871" actId="20577"/>
          <ac:spMkLst>
            <pc:docMk/>
            <pc:sldMk cId="3408852353" sldId="330"/>
            <ac:spMk id="2" creationId="{4BD84DCC-3F91-1519-161D-305532D5760D}"/>
          </ac:spMkLst>
        </pc:spChg>
        <pc:spChg chg="mod">
          <ac:chgData name="Laura Allen" userId="S::laura.allen@emerge.org.au::3491b557-e6d9-43d0-8fb4-908602f9a6f6" providerId="AD" clId="Web-{C9077BE3-6D87-7169-4C59-24525E89109D}" dt="2023-04-28T01:34:33.647" v="840" actId="1076"/>
          <ac:spMkLst>
            <pc:docMk/>
            <pc:sldMk cId="3408852353" sldId="330"/>
            <ac:spMk id="5" creationId="{D8EF703F-34A3-FBDD-9E6C-A7DB47F6CF47}"/>
          </ac:spMkLst>
        </pc:spChg>
        <pc:spChg chg="mod">
          <ac:chgData name="Laura Allen" userId="S::laura.allen@emerge.org.au::3491b557-e6d9-43d0-8fb4-908602f9a6f6" providerId="AD" clId="Web-{C9077BE3-6D87-7169-4C59-24525E89109D}" dt="2023-04-28T01:44:17.807" v="942" actId="20577"/>
          <ac:spMkLst>
            <pc:docMk/>
            <pc:sldMk cId="3408852353" sldId="330"/>
            <ac:spMk id="8" creationId="{DE661DD1-60C2-0808-93F0-70659B05ED71}"/>
          </ac:spMkLst>
        </pc:spChg>
      </pc:sldChg>
      <pc:sldChg chg="modSp ord">
        <pc:chgData name="Laura Allen" userId="S::laura.allen@emerge.org.au::3491b557-e6d9-43d0-8fb4-908602f9a6f6" providerId="AD" clId="Web-{C9077BE3-6D87-7169-4C59-24525E89109D}" dt="2023-04-28T01:44:47.949" v="947" actId="20577"/>
        <pc:sldMkLst>
          <pc:docMk/>
          <pc:sldMk cId="3543873419" sldId="332"/>
        </pc:sldMkLst>
        <pc:spChg chg="mod">
          <ac:chgData name="Laura Allen" userId="S::laura.allen@emerge.org.au::3491b557-e6d9-43d0-8fb4-908602f9a6f6" providerId="AD" clId="Web-{C9077BE3-6D87-7169-4C59-24525E89109D}" dt="2023-04-28T01:44:47.949" v="947" actId="20577"/>
          <ac:spMkLst>
            <pc:docMk/>
            <pc:sldMk cId="3543873419" sldId="332"/>
            <ac:spMk id="8" creationId="{DE661DD1-60C2-0808-93F0-70659B05ED71}"/>
          </ac:spMkLst>
        </pc:spChg>
      </pc:sldChg>
      <pc:sldChg chg="modSp ord">
        <pc:chgData name="Laura Allen" userId="S::laura.allen@emerge.org.au::3491b557-e6d9-43d0-8fb4-908602f9a6f6" providerId="AD" clId="Web-{C9077BE3-6D87-7169-4C59-24525E89109D}" dt="2023-04-28T01:45:10.403" v="955" actId="20577"/>
        <pc:sldMkLst>
          <pc:docMk/>
          <pc:sldMk cId="2206786896" sldId="353"/>
        </pc:sldMkLst>
        <pc:spChg chg="mod">
          <ac:chgData name="Laura Allen" userId="S::laura.allen@emerge.org.au::3491b557-e6d9-43d0-8fb4-908602f9a6f6" providerId="AD" clId="Web-{C9077BE3-6D87-7169-4C59-24525E89109D}" dt="2023-04-28T01:45:10.403" v="955" actId="20577"/>
          <ac:spMkLst>
            <pc:docMk/>
            <pc:sldMk cId="2206786896" sldId="353"/>
            <ac:spMk id="8" creationId="{DE661DD1-60C2-0808-93F0-70659B05ED71}"/>
          </ac:spMkLst>
        </pc:spChg>
      </pc:sldChg>
      <pc:sldChg chg="addSp delSp modSp add ord replId">
        <pc:chgData name="Laura Allen" userId="S::laura.allen@emerge.org.au::3491b557-e6d9-43d0-8fb4-908602f9a6f6" providerId="AD" clId="Web-{C9077BE3-6D87-7169-4C59-24525E89109D}" dt="2023-04-28T01:45:32.107" v="960" actId="20577"/>
        <pc:sldMkLst>
          <pc:docMk/>
          <pc:sldMk cId="2427979515" sldId="354"/>
        </pc:sldMkLst>
        <pc:spChg chg="mod">
          <ac:chgData name="Laura Allen" userId="S::laura.allen@emerge.org.au::3491b557-e6d9-43d0-8fb4-908602f9a6f6" providerId="AD" clId="Web-{C9077BE3-6D87-7169-4C59-24525E89109D}" dt="2023-04-28T00:27:49.455" v="647" actId="1076"/>
          <ac:spMkLst>
            <pc:docMk/>
            <pc:sldMk cId="2427979515" sldId="354"/>
            <ac:spMk id="4" creationId="{29767CFB-D6EA-3D7E-A81F-D8FD9BABF472}"/>
          </ac:spMkLst>
        </pc:spChg>
        <pc:spChg chg="add del mod">
          <ac:chgData name="Laura Allen" userId="S::laura.allen@emerge.org.au::3491b557-e6d9-43d0-8fb4-908602f9a6f6" providerId="AD" clId="Web-{C9077BE3-6D87-7169-4C59-24525E89109D}" dt="2023-04-28T00:12:12.394" v="413"/>
          <ac:spMkLst>
            <pc:docMk/>
            <pc:sldMk cId="2427979515" sldId="354"/>
            <ac:spMk id="8" creationId="{E6A5D885-2EE7-B553-9718-9E5711EE0AD9}"/>
          </ac:spMkLst>
        </pc:spChg>
        <pc:spChg chg="add mod">
          <ac:chgData name="Laura Allen" userId="S::laura.allen@emerge.org.au::3491b557-e6d9-43d0-8fb4-908602f9a6f6" providerId="AD" clId="Web-{C9077BE3-6D87-7169-4C59-24525E89109D}" dt="2023-04-28T00:18:52.625" v="495"/>
          <ac:spMkLst>
            <pc:docMk/>
            <pc:sldMk cId="2427979515" sldId="354"/>
            <ac:spMk id="9" creationId="{5CB65073-7851-F515-CA30-88D0752AA364}"/>
          </ac:spMkLst>
        </pc:spChg>
        <pc:spChg chg="add del mod">
          <ac:chgData name="Laura Allen" userId="S::laura.allen@emerge.org.au::3491b557-e6d9-43d0-8fb4-908602f9a6f6" providerId="AD" clId="Web-{C9077BE3-6D87-7169-4C59-24525E89109D}" dt="2023-04-28T00:21:05.661" v="536"/>
          <ac:spMkLst>
            <pc:docMk/>
            <pc:sldMk cId="2427979515" sldId="354"/>
            <ac:spMk id="10" creationId="{F838C617-07A5-27BE-4C13-681A85A0FC83}"/>
          </ac:spMkLst>
        </pc:spChg>
        <pc:spChg chg="mod">
          <ac:chgData name="Laura Allen" userId="S::laura.allen@emerge.org.au::3491b557-e6d9-43d0-8fb4-908602f9a6f6" providerId="AD" clId="Web-{C9077BE3-6D87-7169-4C59-24525E89109D}" dt="2023-04-28T00:00:26.262" v="214" actId="20577"/>
          <ac:spMkLst>
            <pc:docMk/>
            <pc:sldMk cId="2427979515" sldId="354"/>
            <ac:spMk id="11" creationId="{94AFD5CA-6275-025D-988A-AA9A6BFC540A}"/>
          </ac:spMkLst>
        </pc:spChg>
        <pc:spChg chg="del mod">
          <ac:chgData name="Laura Allen" userId="S::laura.allen@emerge.org.au::3491b557-e6d9-43d0-8fb4-908602f9a6f6" providerId="AD" clId="Web-{C9077BE3-6D87-7169-4C59-24525E89109D}" dt="2023-04-28T00:16:58.715" v="474"/>
          <ac:spMkLst>
            <pc:docMk/>
            <pc:sldMk cId="2427979515" sldId="354"/>
            <ac:spMk id="12" creationId="{F1B7C0D2-6E21-195E-5E16-E27E3AD75ACB}"/>
          </ac:spMkLst>
        </pc:spChg>
        <pc:spChg chg="add del mod">
          <ac:chgData name="Laura Allen" userId="S::laura.allen@emerge.org.au::3491b557-e6d9-43d0-8fb4-908602f9a6f6" providerId="AD" clId="Web-{C9077BE3-6D87-7169-4C59-24525E89109D}" dt="2023-04-28T00:10:28.547" v="386"/>
          <ac:spMkLst>
            <pc:docMk/>
            <pc:sldMk cId="2427979515" sldId="354"/>
            <ac:spMk id="13" creationId="{34D7DB3C-94C6-7707-1859-1D24CB962604}"/>
          </ac:spMkLst>
        </pc:spChg>
        <pc:spChg chg="mod">
          <ac:chgData name="Laura Allen" userId="S::laura.allen@emerge.org.au::3491b557-e6d9-43d0-8fb4-908602f9a6f6" providerId="AD" clId="Web-{C9077BE3-6D87-7169-4C59-24525E89109D}" dt="2023-04-28T01:45:32.107" v="960" actId="20577"/>
          <ac:spMkLst>
            <pc:docMk/>
            <pc:sldMk cId="2427979515" sldId="354"/>
            <ac:spMk id="14" creationId="{704E5059-8738-E223-36F0-70E9FBECFFEE}"/>
          </ac:spMkLst>
        </pc:spChg>
        <pc:spChg chg="add del mod">
          <ac:chgData name="Laura Allen" userId="S::laura.allen@emerge.org.au::3491b557-e6d9-43d0-8fb4-908602f9a6f6" providerId="AD" clId="Web-{C9077BE3-6D87-7169-4C59-24525E89109D}" dt="2023-04-28T00:21:57.397" v="546"/>
          <ac:spMkLst>
            <pc:docMk/>
            <pc:sldMk cId="2427979515" sldId="354"/>
            <ac:spMk id="15" creationId="{BD17B9D4-215E-FDDE-9878-D4336BE705B8}"/>
          </ac:spMkLst>
        </pc:spChg>
        <pc:spChg chg="add del mod">
          <ac:chgData name="Laura Allen" userId="S::laura.allen@emerge.org.au::3491b557-e6d9-43d0-8fb4-908602f9a6f6" providerId="AD" clId="Web-{C9077BE3-6D87-7169-4C59-24525E89109D}" dt="2023-04-28T00:17:35.357" v="484"/>
          <ac:spMkLst>
            <pc:docMk/>
            <pc:sldMk cId="2427979515" sldId="354"/>
            <ac:spMk id="16" creationId="{43FC9F80-B127-735F-56FE-81EF813FF663}"/>
          </ac:spMkLst>
        </pc:spChg>
        <pc:spChg chg="add mod">
          <ac:chgData name="Laura Allen" userId="S::laura.allen@emerge.org.au::3491b557-e6d9-43d0-8fb4-908602f9a6f6" providerId="AD" clId="Web-{C9077BE3-6D87-7169-4C59-24525E89109D}" dt="2023-04-28T00:19:21.673" v="499" actId="20577"/>
          <ac:spMkLst>
            <pc:docMk/>
            <pc:sldMk cId="2427979515" sldId="354"/>
            <ac:spMk id="17" creationId="{3DBF2440-980B-3976-4093-BA246BBDDDF3}"/>
          </ac:spMkLst>
        </pc:spChg>
        <pc:spChg chg="add del mod">
          <ac:chgData name="Laura Allen" userId="S::laura.allen@emerge.org.au::3491b557-e6d9-43d0-8fb4-908602f9a6f6" providerId="AD" clId="Web-{C9077BE3-6D87-7169-4C59-24525E89109D}" dt="2023-04-28T00:22:32.742" v="559"/>
          <ac:spMkLst>
            <pc:docMk/>
            <pc:sldMk cId="2427979515" sldId="354"/>
            <ac:spMk id="18" creationId="{F2E2D695-81A8-C242-4EBF-41030743AFCA}"/>
          </ac:spMkLst>
        </pc:spChg>
        <pc:spChg chg="add del mod">
          <ac:chgData name="Laura Allen" userId="S::laura.allen@emerge.org.au::3491b557-e6d9-43d0-8fb4-908602f9a6f6" providerId="AD" clId="Web-{C9077BE3-6D87-7169-4C59-24525E89109D}" dt="2023-04-28T00:20:59.504" v="534"/>
          <ac:spMkLst>
            <pc:docMk/>
            <pc:sldMk cId="2427979515" sldId="354"/>
            <ac:spMk id="20" creationId="{18E0C092-AC7C-8F86-237F-80EEB205519D}"/>
          </ac:spMkLst>
        </pc:spChg>
        <pc:spChg chg="add del mod">
          <ac:chgData name="Laura Allen" userId="S::laura.allen@emerge.org.au::3491b557-e6d9-43d0-8fb4-908602f9a6f6" providerId="AD" clId="Web-{C9077BE3-6D87-7169-4C59-24525E89109D}" dt="2023-04-28T00:22:23.742" v="554"/>
          <ac:spMkLst>
            <pc:docMk/>
            <pc:sldMk cId="2427979515" sldId="354"/>
            <ac:spMk id="21" creationId="{95960156-6700-524C-B139-E83765D2DFE8}"/>
          </ac:spMkLst>
        </pc:spChg>
        <pc:spChg chg="add mod">
          <ac:chgData name="Laura Allen" userId="S::laura.allen@emerge.org.au::3491b557-e6d9-43d0-8fb4-908602f9a6f6" providerId="AD" clId="Web-{C9077BE3-6D87-7169-4C59-24525E89109D}" dt="2023-04-28T00:26:44.953" v="630" actId="1076"/>
          <ac:spMkLst>
            <pc:docMk/>
            <pc:sldMk cId="2427979515" sldId="354"/>
            <ac:spMk id="22" creationId="{BC6EB05E-7BFC-3F94-B5FD-EF0B5A7AA81E}"/>
          </ac:spMkLst>
        </pc:spChg>
        <pc:spChg chg="add del mod">
          <ac:chgData name="Laura Allen" userId="S::laura.allen@emerge.org.au::3491b557-e6d9-43d0-8fb4-908602f9a6f6" providerId="AD" clId="Web-{C9077BE3-6D87-7169-4C59-24525E89109D}" dt="2023-04-28T00:22:14.804" v="553"/>
          <ac:spMkLst>
            <pc:docMk/>
            <pc:sldMk cId="2427979515" sldId="354"/>
            <ac:spMk id="23" creationId="{908558F8-C2F9-6954-86A1-91D6DB26B702}"/>
          </ac:spMkLst>
        </pc:spChg>
        <pc:spChg chg="add mod">
          <ac:chgData name="Laura Allen" userId="S::laura.allen@emerge.org.au::3491b557-e6d9-43d0-8fb4-908602f9a6f6" providerId="AD" clId="Web-{C9077BE3-6D87-7169-4C59-24525E89109D}" dt="2023-04-28T00:25:29.998" v="615" actId="1076"/>
          <ac:spMkLst>
            <pc:docMk/>
            <pc:sldMk cId="2427979515" sldId="354"/>
            <ac:spMk id="24" creationId="{AF912FEA-213F-0E87-8880-400DD440C3FA}"/>
          </ac:spMkLst>
        </pc:spChg>
        <pc:spChg chg="add mod">
          <ac:chgData name="Laura Allen" userId="S::laura.allen@emerge.org.au::3491b557-e6d9-43d0-8fb4-908602f9a6f6" providerId="AD" clId="Web-{C9077BE3-6D87-7169-4C59-24525E89109D}" dt="2023-04-28T00:24:40.027" v="603" actId="20577"/>
          <ac:spMkLst>
            <pc:docMk/>
            <pc:sldMk cId="2427979515" sldId="354"/>
            <ac:spMk id="25" creationId="{6A76705B-840E-A7E3-0E4D-23343903C2F2}"/>
          </ac:spMkLst>
        </pc:spChg>
        <pc:spChg chg="add del mod">
          <ac:chgData name="Laura Allen" userId="S::laura.allen@emerge.org.au::3491b557-e6d9-43d0-8fb4-908602f9a6f6" providerId="AD" clId="Web-{C9077BE3-6D87-7169-4C59-24525E89109D}" dt="2023-04-28T00:20:30.175" v="519"/>
          <ac:spMkLst>
            <pc:docMk/>
            <pc:sldMk cId="2427979515" sldId="354"/>
            <ac:spMk id="26" creationId="{47A04746-A0C4-5DF2-9F17-CBB9AD845C16}"/>
          </ac:spMkLst>
        </pc:spChg>
        <pc:spChg chg="add del mod">
          <ac:chgData name="Laura Allen" userId="S::laura.allen@emerge.org.au::3491b557-e6d9-43d0-8fb4-908602f9a6f6" providerId="AD" clId="Web-{C9077BE3-6D87-7169-4C59-24525E89109D}" dt="2023-04-28T00:20:41.488" v="524"/>
          <ac:spMkLst>
            <pc:docMk/>
            <pc:sldMk cId="2427979515" sldId="354"/>
            <ac:spMk id="27" creationId="{4CF6902C-56BE-2C2C-063B-F2EC8B35B2EE}"/>
          </ac:spMkLst>
        </pc:spChg>
        <pc:spChg chg="add del mod">
          <ac:chgData name="Laura Allen" userId="S::laura.allen@emerge.org.au::3491b557-e6d9-43d0-8fb4-908602f9a6f6" providerId="AD" clId="Web-{C9077BE3-6D87-7169-4C59-24525E89109D}" dt="2023-04-28T00:17:05.247" v="476"/>
          <ac:spMkLst>
            <pc:docMk/>
            <pc:sldMk cId="2427979515" sldId="354"/>
            <ac:spMk id="28" creationId="{1E882BE4-DF35-3440-4E66-61BAD3E718C0}"/>
          </ac:spMkLst>
        </pc:spChg>
        <pc:spChg chg="add del mod">
          <ac:chgData name="Laura Allen" userId="S::laura.allen@emerge.org.au::3491b557-e6d9-43d0-8fb4-908602f9a6f6" providerId="AD" clId="Web-{C9077BE3-6D87-7169-4C59-24525E89109D}" dt="2023-04-28T00:20:48.707" v="529"/>
          <ac:spMkLst>
            <pc:docMk/>
            <pc:sldMk cId="2427979515" sldId="354"/>
            <ac:spMk id="29" creationId="{5D079468-CB2F-CF8F-0845-628214946233}"/>
          </ac:spMkLst>
        </pc:spChg>
        <pc:spChg chg="add mod">
          <ac:chgData name="Laura Allen" userId="S::laura.allen@emerge.org.au::3491b557-e6d9-43d0-8fb4-908602f9a6f6" providerId="AD" clId="Web-{C9077BE3-6D87-7169-4C59-24525E89109D}" dt="2023-04-28T00:26:54.828" v="631" actId="20577"/>
          <ac:spMkLst>
            <pc:docMk/>
            <pc:sldMk cId="2427979515" sldId="354"/>
            <ac:spMk id="30" creationId="{B1B30C87-CE1E-4826-29EF-42F4EED883CB}"/>
          </ac:spMkLst>
        </pc:spChg>
        <pc:picChg chg="mod">
          <ac:chgData name="Laura Allen" userId="S::laura.allen@emerge.org.au::3491b557-e6d9-43d0-8fb4-908602f9a6f6" providerId="AD" clId="Web-{C9077BE3-6D87-7169-4C59-24525E89109D}" dt="2023-04-28T00:08:19.199" v="355" actId="1076"/>
          <ac:picMkLst>
            <pc:docMk/>
            <pc:sldMk cId="2427979515" sldId="354"/>
            <ac:picMk id="3" creationId="{7A37B71E-569D-A48B-7852-D32E23608B2B}"/>
          </ac:picMkLst>
        </pc:picChg>
        <pc:picChg chg="add del mod">
          <ac:chgData name="Laura Allen" userId="S::laura.allen@emerge.org.au::3491b557-e6d9-43d0-8fb4-908602f9a6f6" providerId="AD" clId="Web-{C9077BE3-6D87-7169-4C59-24525E89109D}" dt="2023-04-28T00:11:55.706" v="409"/>
          <ac:picMkLst>
            <pc:docMk/>
            <pc:sldMk cId="2427979515" sldId="354"/>
            <ac:picMk id="19" creationId="{4C21B801-4252-BBE7-5D36-0897E97EB96F}"/>
          </ac:picMkLst>
        </pc:picChg>
      </pc:sldChg>
      <pc:sldChg chg="addSp modSp add ord replId">
        <pc:chgData name="Laura Allen" userId="S::laura.allen@emerge.org.au::3491b557-e6d9-43d0-8fb4-908602f9a6f6" providerId="AD" clId="Web-{C9077BE3-6D87-7169-4C59-24525E89109D}" dt="2023-04-28T01:44:02.650" v="938" actId="20577"/>
        <pc:sldMkLst>
          <pc:docMk/>
          <pc:sldMk cId="372879740" sldId="355"/>
        </pc:sldMkLst>
        <pc:spChg chg="mod">
          <ac:chgData name="Laura Allen" userId="S::laura.allen@emerge.org.au::3491b557-e6d9-43d0-8fb4-908602f9a6f6" providerId="AD" clId="Web-{C9077BE3-6D87-7169-4C59-24525E89109D}" dt="2023-04-28T01:42:06.897" v="935" actId="20577"/>
          <ac:spMkLst>
            <pc:docMk/>
            <pc:sldMk cId="372879740" sldId="355"/>
            <ac:spMk id="2" creationId="{DADF4DA8-C1FB-9B2B-6B54-DDAE2B1F2A91}"/>
          </ac:spMkLst>
        </pc:spChg>
        <pc:spChg chg="mod">
          <ac:chgData name="Laura Allen" userId="S::laura.allen@emerge.org.au::3491b557-e6d9-43d0-8fb4-908602f9a6f6" providerId="AD" clId="Web-{C9077BE3-6D87-7169-4C59-24525E89109D}" dt="2023-04-28T00:33:59.764" v="692" actId="1076"/>
          <ac:spMkLst>
            <pc:docMk/>
            <pc:sldMk cId="372879740" sldId="355"/>
            <ac:spMk id="3" creationId="{07DDC2B0-36BD-0001-7A5E-717C76384E85}"/>
          </ac:spMkLst>
        </pc:spChg>
        <pc:spChg chg="add mod">
          <ac:chgData name="Laura Allen" userId="S::laura.allen@emerge.org.au::3491b557-e6d9-43d0-8fb4-908602f9a6f6" providerId="AD" clId="Web-{C9077BE3-6D87-7169-4C59-24525E89109D}" dt="2023-04-28T01:42:00.647" v="934" actId="20577"/>
          <ac:spMkLst>
            <pc:docMk/>
            <pc:sldMk cId="372879740" sldId="355"/>
            <ac:spMk id="5" creationId="{55977CE4-F89A-01FF-935C-8625E7ACFA63}"/>
          </ac:spMkLst>
        </pc:spChg>
        <pc:spChg chg="add mod">
          <ac:chgData name="Laura Allen" userId="S::laura.allen@emerge.org.au::3491b557-e6d9-43d0-8fb4-908602f9a6f6" providerId="AD" clId="Web-{C9077BE3-6D87-7169-4C59-24525E89109D}" dt="2023-04-28T01:41:11.270" v="927" actId="14100"/>
          <ac:spMkLst>
            <pc:docMk/>
            <pc:sldMk cId="372879740" sldId="355"/>
            <ac:spMk id="7" creationId="{80B3A49D-BCBF-5019-6ABE-4D2EC855347C}"/>
          </ac:spMkLst>
        </pc:spChg>
        <pc:spChg chg="mod">
          <ac:chgData name="Laura Allen" userId="S::laura.allen@emerge.org.au::3491b557-e6d9-43d0-8fb4-908602f9a6f6" providerId="AD" clId="Web-{C9077BE3-6D87-7169-4C59-24525E89109D}" dt="2023-04-28T01:44:02.650" v="938" actId="20577"/>
          <ac:spMkLst>
            <pc:docMk/>
            <pc:sldMk cId="372879740" sldId="355"/>
            <ac:spMk id="8" creationId="{DE661DD1-60C2-0808-93F0-70659B05ED71}"/>
          </ac:spMkLst>
        </pc:spChg>
        <pc:spChg chg="mod">
          <ac:chgData name="Laura Allen" userId="S::laura.allen@emerge.org.au::3491b557-e6d9-43d0-8fb4-908602f9a6f6" providerId="AD" clId="Web-{C9077BE3-6D87-7169-4C59-24525E89109D}" dt="2023-04-28T00:34:20.358" v="695" actId="1076"/>
          <ac:spMkLst>
            <pc:docMk/>
            <pc:sldMk cId="372879740" sldId="355"/>
            <ac:spMk id="14" creationId="{AE6C4673-8061-17CD-A60E-1D578C510003}"/>
          </ac:spMkLst>
        </pc:spChg>
        <pc:picChg chg="mod">
          <ac:chgData name="Laura Allen" userId="S::laura.allen@emerge.org.au::3491b557-e6d9-43d0-8fb4-908602f9a6f6" providerId="AD" clId="Web-{C9077BE3-6D87-7169-4C59-24525E89109D}" dt="2023-04-28T00:33:56.592" v="691" actId="1076"/>
          <ac:picMkLst>
            <pc:docMk/>
            <pc:sldMk cId="372879740" sldId="355"/>
            <ac:picMk id="6" creationId="{B757F777-C789-A841-1FD1-EB95496F597E}"/>
          </ac:picMkLst>
        </pc:picChg>
      </pc:sldChg>
      <pc:sldChg chg="add ord replId">
        <pc:chgData name="Laura Allen" userId="S::laura.allen@emerge.org.au::3491b557-e6d9-43d0-8fb4-908602f9a6f6" providerId="AD" clId="Web-{C9077BE3-6D87-7169-4C59-24525E89109D}" dt="2023-04-28T01:09:32.942" v="755"/>
        <pc:sldMkLst>
          <pc:docMk/>
          <pc:sldMk cId="1166090132" sldId="356"/>
        </pc:sldMkLst>
      </pc:sldChg>
      <pc:sldChg chg="add del replId">
        <pc:chgData name="Laura Allen" userId="S::laura.allen@emerge.org.au::3491b557-e6d9-43d0-8fb4-908602f9a6f6" providerId="AD" clId="Web-{C9077BE3-6D87-7169-4C59-24525E89109D}" dt="2023-04-28T01:09:45.208" v="758"/>
        <pc:sldMkLst>
          <pc:docMk/>
          <pc:sldMk cId="1396959279" sldId="357"/>
        </pc:sldMkLst>
      </pc:sldChg>
    </pc:docChg>
  </pc:docChgLst>
  <pc:docChgLst>
    <pc:chgData name="Laura Allen" userId="S::laura.allen@emerge.org.au::3491b557-e6d9-43d0-8fb4-908602f9a6f6" providerId="AD" clId="Web-{736F5AAE-B714-F137-2D01-D7C736F5293E}"/>
    <pc:docChg chg="addSld modSld sldOrd">
      <pc:chgData name="Laura Allen" userId="S::laura.allen@emerge.org.au::3491b557-e6d9-43d0-8fb4-908602f9a6f6" providerId="AD" clId="Web-{736F5AAE-B714-F137-2D01-D7C736F5293E}" dt="2023-04-03T07:06:25.345" v="846"/>
      <pc:docMkLst>
        <pc:docMk/>
      </pc:docMkLst>
      <pc:sldChg chg="addSp delSp modSp">
        <pc:chgData name="Laura Allen" userId="S::laura.allen@emerge.org.au::3491b557-e6d9-43d0-8fb4-908602f9a6f6" providerId="AD" clId="Web-{736F5AAE-B714-F137-2D01-D7C736F5293E}" dt="2023-04-03T06:58:51.569" v="763" actId="1076"/>
        <pc:sldMkLst>
          <pc:docMk/>
          <pc:sldMk cId="2573215124" sldId="311"/>
        </pc:sldMkLst>
        <pc:spChg chg="mod">
          <ac:chgData name="Laura Allen" userId="S::laura.allen@emerge.org.au::3491b557-e6d9-43d0-8fb4-908602f9a6f6" providerId="AD" clId="Web-{736F5AAE-B714-F137-2D01-D7C736F5293E}" dt="2023-04-03T05:25:01.430" v="58" actId="1076"/>
          <ac:spMkLst>
            <pc:docMk/>
            <pc:sldMk cId="2573215124" sldId="311"/>
            <ac:spMk id="2" creationId="{C5B93160-4565-05A7-6D2C-A7BCA500E50C}"/>
          </ac:spMkLst>
        </pc:spChg>
        <pc:picChg chg="del">
          <ac:chgData name="Laura Allen" userId="S::laura.allen@emerge.org.au::3491b557-e6d9-43d0-8fb4-908602f9a6f6" providerId="AD" clId="Web-{736F5AAE-B714-F137-2D01-D7C736F5293E}" dt="2023-04-03T04:13:19.332" v="10"/>
          <ac:picMkLst>
            <pc:docMk/>
            <pc:sldMk cId="2573215124" sldId="311"/>
            <ac:picMk id="5" creationId="{303F7735-ED76-2B3D-808D-62821448A2C9}"/>
          </ac:picMkLst>
        </pc:picChg>
        <pc:picChg chg="add mod">
          <ac:chgData name="Laura Allen" userId="S::laura.allen@emerge.org.au::3491b557-e6d9-43d0-8fb4-908602f9a6f6" providerId="AD" clId="Web-{736F5AAE-B714-F137-2D01-D7C736F5293E}" dt="2023-04-03T06:58:51.569" v="763" actId="1076"/>
          <ac:picMkLst>
            <pc:docMk/>
            <pc:sldMk cId="2573215124" sldId="311"/>
            <ac:picMk id="6" creationId="{483FC8DF-0552-7A11-7167-CE83FB8ACF85}"/>
          </ac:picMkLst>
        </pc:picChg>
        <pc:picChg chg="add del mod">
          <ac:chgData name="Laura Allen" userId="S::laura.allen@emerge.org.au::3491b557-e6d9-43d0-8fb4-908602f9a6f6" providerId="AD" clId="Web-{736F5AAE-B714-F137-2D01-D7C736F5293E}" dt="2023-04-03T02:57:06.175" v="3"/>
          <ac:picMkLst>
            <pc:docMk/>
            <pc:sldMk cId="2573215124" sldId="311"/>
            <ac:picMk id="6" creationId="{5835D55D-5158-6112-7329-549048311726}"/>
          </ac:picMkLst>
        </pc:picChg>
        <pc:picChg chg="add del mod">
          <ac:chgData name="Laura Allen" userId="S::laura.allen@emerge.org.au::3491b557-e6d9-43d0-8fb4-908602f9a6f6" providerId="AD" clId="Web-{736F5AAE-B714-F137-2D01-D7C736F5293E}" dt="2023-04-03T05:24:43.945" v="53"/>
          <ac:picMkLst>
            <pc:docMk/>
            <pc:sldMk cId="2573215124" sldId="311"/>
            <ac:picMk id="7" creationId="{0C5317F2-D55E-6B32-B984-2AA0F225017B}"/>
          </ac:picMkLst>
        </pc:picChg>
        <pc:picChg chg="add del mod">
          <ac:chgData name="Laura Allen" userId="S::laura.allen@emerge.org.au::3491b557-e6d9-43d0-8fb4-908602f9a6f6" providerId="AD" clId="Web-{736F5AAE-B714-F137-2D01-D7C736F5293E}" dt="2023-04-03T05:24:45.477" v="54"/>
          <ac:picMkLst>
            <pc:docMk/>
            <pc:sldMk cId="2573215124" sldId="311"/>
            <ac:picMk id="10" creationId="{6635705A-F887-49A8-4464-05BAD32AEC50}"/>
          </ac:picMkLst>
        </pc:picChg>
      </pc:sldChg>
      <pc:sldChg chg="delSp modSp ord delCm">
        <pc:chgData name="Laura Allen" userId="S::laura.allen@emerge.org.au::3491b557-e6d9-43d0-8fb4-908602f9a6f6" providerId="AD" clId="Web-{736F5AAE-B714-F137-2D01-D7C736F5293E}" dt="2023-04-03T06:18:39.181" v="299" actId="20577"/>
        <pc:sldMkLst>
          <pc:docMk/>
          <pc:sldMk cId="2864850875" sldId="312"/>
        </pc:sldMkLst>
        <pc:spChg chg="mod">
          <ac:chgData name="Laura Allen" userId="S::laura.allen@emerge.org.au::3491b557-e6d9-43d0-8fb4-908602f9a6f6" providerId="AD" clId="Web-{736F5AAE-B714-F137-2D01-D7C736F5293E}" dt="2023-04-03T06:18:39.181" v="299" actId="20577"/>
          <ac:spMkLst>
            <pc:docMk/>
            <pc:sldMk cId="2864850875" sldId="312"/>
            <ac:spMk id="2" creationId="{D6C2D497-C232-D0BF-718E-FFB52427ACAC}"/>
          </ac:spMkLst>
        </pc:spChg>
        <pc:spChg chg="mod">
          <ac:chgData name="Laura Allen" userId="S::laura.allen@emerge.org.au::3491b557-e6d9-43d0-8fb4-908602f9a6f6" providerId="AD" clId="Web-{736F5AAE-B714-F137-2D01-D7C736F5293E}" dt="2023-04-03T06:15:31.624" v="259" actId="20577"/>
          <ac:spMkLst>
            <pc:docMk/>
            <pc:sldMk cId="2864850875" sldId="312"/>
            <ac:spMk id="6" creationId="{F6757168-2EB0-A47C-5461-DDFC273EA6D1}"/>
          </ac:spMkLst>
        </pc:spChg>
        <pc:spChg chg="mod">
          <ac:chgData name="Laura Allen" userId="S::laura.allen@emerge.org.au::3491b557-e6d9-43d0-8fb4-908602f9a6f6" providerId="AD" clId="Web-{736F5AAE-B714-F137-2D01-D7C736F5293E}" dt="2023-04-03T06:17:02.832" v="287" actId="20577"/>
          <ac:spMkLst>
            <pc:docMk/>
            <pc:sldMk cId="2864850875" sldId="312"/>
            <ac:spMk id="8" creationId="{DE661DD1-60C2-0808-93F0-70659B05ED71}"/>
          </ac:spMkLst>
        </pc:spChg>
        <pc:picChg chg="del">
          <ac:chgData name="Laura Allen" userId="S::laura.allen@emerge.org.au::3491b557-e6d9-43d0-8fb4-908602f9a6f6" providerId="AD" clId="Web-{736F5AAE-B714-F137-2D01-D7C736F5293E}" dt="2023-04-03T06:15:47.890" v="264"/>
          <ac:picMkLst>
            <pc:docMk/>
            <pc:sldMk cId="2864850875" sldId="312"/>
            <ac:picMk id="3" creationId="{F74AB1D3-BD99-7AB0-F231-81996C96B1BC}"/>
          </ac:picMkLst>
        </pc:picChg>
        <pc:extLst>
          <p:ext xmlns:p="http://schemas.openxmlformats.org/presentationml/2006/main" uri="{D6D511B9-2390-475A-947B-AFAB55BFBCF1}">
            <pc226:cmChg xmlns:pc226="http://schemas.microsoft.com/office/powerpoint/2022/06/main/command" chg="del">
              <pc226:chgData name="Laura Allen" userId="S::laura.allen@emerge.org.au::3491b557-e6d9-43d0-8fb4-908602f9a6f6" providerId="AD" clId="Web-{736F5AAE-B714-F137-2D01-D7C736F5293E}" dt="2023-04-03T06:16:24.127" v="267"/>
              <pc2:cmMkLst xmlns:pc2="http://schemas.microsoft.com/office/powerpoint/2019/9/main/command">
                <pc:docMk/>
                <pc:sldMk cId="2864850875" sldId="312"/>
                <pc2:cmMk id="{1895037A-C033-42FD-B871-852A71396E50}"/>
              </pc2:cmMkLst>
            </pc226:cmChg>
          </p:ext>
        </pc:extLst>
      </pc:sldChg>
      <pc:sldChg chg="addSp delSp modSp">
        <pc:chgData name="Laura Allen" userId="S::laura.allen@emerge.org.au::3491b557-e6d9-43d0-8fb4-908602f9a6f6" providerId="AD" clId="Web-{736F5AAE-B714-F137-2D01-D7C736F5293E}" dt="2023-04-03T05:55:05.976" v="61"/>
        <pc:sldMkLst>
          <pc:docMk/>
          <pc:sldMk cId="2601286055" sldId="319"/>
        </pc:sldMkLst>
        <pc:spChg chg="add mod">
          <ac:chgData name="Laura Allen" userId="S::laura.allen@emerge.org.au::3491b557-e6d9-43d0-8fb4-908602f9a6f6" providerId="AD" clId="Web-{736F5AAE-B714-F137-2D01-D7C736F5293E}" dt="2023-04-03T05:55:05.976" v="61"/>
          <ac:spMkLst>
            <pc:docMk/>
            <pc:sldMk cId="2601286055" sldId="319"/>
            <ac:spMk id="5" creationId="{43B336D8-6BD7-936B-1307-B566876710B8}"/>
          </ac:spMkLst>
        </pc:spChg>
        <pc:picChg chg="del">
          <ac:chgData name="Laura Allen" userId="S::laura.allen@emerge.org.au::3491b557-e6d9-43d0-8fb4-908602f9a6f6" providerId="AD" clId="Web-{736F5AAE-B714-F137-2D01-D7C736F5293E}" dt="2023-04-03T05:55:05.976" v="61"/>
          <ac:picMkLst>
            <pc:docMk/>
            <pc:sldMk cId="2601286055" sldId="319"/>
            <ac:picMk id="4" creationId="{D534B8C5-130F-DC9C-1C7A-86FB0413FB7C}"/>
          </ac:picMkLst>
        </pc:picChg>
      </pc:sldChg>
      <pc:sldChg chg="delSp">
        <pc:chgData name="Laura Allen" userId="S::laura.allen@emerge.org.au::3491b557-e6d9-43d0-8fb4-908602f9a6f6" providerId="AD" clId="Web-{736F5AAE-B714-F137-2D01-D7C736F5293E}" dt="2023-04-03T02:56:20.923" v="0"/>
        <pc:sldMkLst>
          <pc:docMk/>
          <pc:sldMk cId="2214282872" sldId="320"/>
        </pc:sldMkLst>
        <pc:picChg chg="del">
          <ac:chgData name="Laura Allen" userId="S::laura.allen@emerge.org.au::3491b557-e6d9-43d0-8fb4-908602f9a6f6" providerId="AD" clId="Web-{736F5AAE-B714-F137-2D01-D7C736F5293E}" dt="2023-04-03T02:56:20.923" v="0"/>
          <ac:picMkLst>
            <pc:docMk/>
            <pc:sldMk cId="2214282872" sldId="320"/>
            <ac:picMk id="5" creationId="{C8F232FD-49AC-CA04-7D20-D18C3F4F74F4}"/>
          </ac:picMkLst>
        </pc:picChg>
      </pc:sldChg>
      <pc:sldChg chg="addSp delSp modSp add replId">
        <pc:chgData name="Laura Allen" userId="S::laura.allen@emerge.org.au::3491b557-e6d9-43d0-8fb4-908602f9a6f6" providerId="AD" clId="Web-{736F5AAE-B714-F137-2D01-D7C736F5293E}" dt="2023-04-03T07:06:25.345" v="846"/>
        <pc:sldMkLst>
          <pc:docMk/>
          <pc:sldMk cId="1449243802" sldId="321"/>
        </pc:sldMkLst>
        <pc:spChg chg="add del mod">
          <ac:chgData name="Laura Allen" userId="S::laura.allen@emerge.org.au::3491b557-e6d9-43d0-8fb4-908602f9a6f6" providerId="AD" clId="Web-{736F5AAE-B714-F137-2D01-D7C736F5293E}" dt="2023-04-03T06:03:43.787" v="70"/>
          <ac:spMkLst>
            <pc:docMk/>
            <pc:sldMk cId="1449243802" sldId="321"/>
            <ac:spMk id="2" creationId="{093D4F85-D301-7C32-9D5F-201CF0BEE667}"/>
          </ac:spMkLst>
        </pc:spChg>
        <pc:spChg chg="del mod">
          <ac:chgData name="Laura Allen" userId="S::laura.allen@emerge.org.au::3491b557-e6d9-43d0-8fb4-908602f9a6f6" providerId="AD" clId="Web-{736F5AAE-B714-F137-2D01-D7C736F5293E}" dt="2023-04-03T05:55:21.259" v="64"/>
          <ac:spMkLst>
            <pc:docMk/>
            <pc:sldMk cId="1449243802" sldId="321"/>
            <ac:spMk id="4" creationId="{268DF7ED-AE65-B585-DD21-E77DAC2F0A3E}"/>
          </ac:spMkLst>
        </pc:spChg>
        <pc:spChg chg="del">
          <ac:chgData name="Laura Allen" userId="S::laura.allen@emerge.org.au::3491b557-e6d9-43d0-8fb4-908602f9a6f6" providerId="AD" clId="Web-{736F5AAE-B714-F137-2D01-D7C736F5293E}" dt="2023-04-03T05:55:24.602" v="65"/>
          <ac:spMkLst>
            <pc:docMk/>
            <pc:sldMk cId="1449243802" sldId="321"/>
            <ac:spMk id="7" creationId="{DBD663C6-3093-7696-285B-E01791DAF615}"/>
          </ac:spMkLst>
        </pc:spChg>
        <pc:spChg chg="add del mod">
          <ac:chgData name="Laura Allen" userId="S::laura.allen@emerge.org.au::3491b557-e6d9-43d0-8fb4-908602f9a6f6" providerId="AD" clId="Web-{736F5AAE-B714-F137-2D01-D7C736F5293E}" dt="2023-04-03T06:05:35.012" v="107"/>
          <ac:spMkLst>
            <pc:docMk/>
            <pc:sldMk cId="1449243802" sldId="321"/>
            <ac:spMk id="8" creationId="{5D01529E-0DA2-DE81-02FA-B7C0CAFE0BB8}"/>
          </ac:spMkLst>
        </pc:spChg>
        <pc:spChg chg="mod">
          <ac:chgData name="Laura Allen" userId="S::laura.allen@emerge.org.au::3491b557-e6d9-43d0-8fb4-908602f9a6f6" providerId="AD" clId="Web-{736F5AAE-B714-F137-2D01-D7C736F5293E}" dt="2023-04-03T06:13:53.790" v="235" actId="1076"/>
          <ac:spMkLst>
            <pc:docMk/>
            <pc:sldMk cId="1449243802" sldId="321"/>
            <ac:spMk id="10" creationId="{559B3C39-21E1-ADCE-EE73-6A5183E13C0E}"/>
          </ac:spMkLst>
        </pc:spChg>
        <pc:grpChg chg="del mod">
          <ac:chgData name="Laura Allen" userId="S::laura.allen@emerge.org.au::3491b557-e6d9-43d0-8fb4-908602f9a6f6" providerId="AD" clId="Web-{736F5AAE-B714-F137-2D01-D7C736F5293E}" dt="2023-04-03T06:11:59.424" v="198"/>
          <ac:grpSpMkLst>
            <pc:docMk/>
            <pc:sldMk cId="1449243802" sldId="321"/>
            <ac:grpSpMk id="11" creationId="{856675DF-85AB-FA52-5A7C-C1BC2B3D53F9}"/>
          </ac:grpSpMkLst>
        </pc:grpChg>
        <pc:graphicFrameChg chg="add mod modGraphic">
          <ac:chgData name="Laura Allen" userId="S::laura.allen@emerge.org.au::3491b557-e6d9-43d0-8fb4-908602f9a6f6" providerId="AD" clId="Web-{736F5AAE-B714-F137-2D01-D7C736F5293E}" dt="2023-04-03T07:06:25.345" v="846"/>
          <ac:graphicFrameMkLst>
            <pc:docMk/>
            <pc:sldMk cId="1449243802" sldId="321"/>
            <ac:graphicFrameMk id="6" creationId="{F0139893-4D9E-2E20-A045-260FEDACE619}"/>
          </ac:graphicFrameMkLst>
        </pc:graphicFrameChg>
        <pc:picChg chg="del">
          <ac:chgData name="Laura Allen" userId="S::laura.allen@emerge.org.au::3491b557-e6d9-43d0-8fb4-908602f9a6f6" providerId="AD" clId="Web-{736F5AAE-B714-F137-2D01-D7C736F5293E}" dt="2023-04-03T05:55:26.337" v="66"/>
          <ac:picMkLst>
            <pc:docMk/>
            <pc:sldMk cId="1449243802" sldId="321"/>
            <ac:picMk id="3" creationId="{9FE4CDED-FB97-6435-8964-43D321A40CD2}"/>
          </ac:picMkLst>
        </pc:picChg>
        <pc:picChg chg="add del mod ord">
          <ac:chgData name="Laura Allen" userId="S::laura.allen@emerge.org.au::3491b557-e6d9-43d0-8fb4-908602f9a6f6" providerId="AD" clId="Web-{736F5AAE-B714-F137-2D01-D7C736F5293E}" dt="2023-04-03T07:06:17.032" v="844"/>
          <ac:picMkLst>
            <pc:docMk/>
            <pc:sldMk cId="1449243802" sldId="321"/>
            <ac:picMk id="9" creationId="{3A61D8A6-E9E8-1638-07DD-477CE79B5094}"/>
          </ac:picMkLst>
        </pc:picChg>
      </pc:sldChg>
      <pc:sldChg chg="add replId">
        <pc:chgData name="Laura Allen" userId="S::laura.allen@emerge.org.au::3491b557-e6d9-43d0-8fb4-908602f9a6f6" providerId="AD" clId="Web-{736F5AAE-B714-F137-2D01-D7C736F5293E}" dt="2023-04-03T06:15:21.983" v="256"/>
        <pc:sldMkLst>
          <pc:docMk/>
          <pc:sldMk cId="3778877440" sldId="322"/>
        </pc:sldMkLst>
      </pc:sldChg>
      <pc:sldChg chg="addSp delSp modSp add replId">
        <pc:chgData name="Laura Allen" userId="S::laura.allen@emerge.org.au::3491b557-e6d9-43d0-8fb4-908602f9a6f6" providerId="AD" clId="Web-{736F5AAE-B714-F137-2D01-D7C736F5293E}" dt="2023-04-03T06:58:12.879" v="761" actId="20577"/>
        <pc:sldMkLst>
          <pc:docMk/>
          <pc:sldMk cId="453955914" sldId="323"/>
        </pc:sldMkLst>
        <pc:spChg chg="del">
          <ac:chgData name="Laura Allen" userId="S::laura.allen@emerge.org.au::3491b557-e6d9-43d0-8fb4-908602f9a6f6" providerId="AD" clId="Web-{736F5AAE-B714-F137-2D01-D7C736F5293E}" dt="2023-04-03T06:19:22.418" v="301"/>
          <ac:spMkLst>
            <pc:docMk/>
            <pc:sldMk cId="453955914" sldId="323"/>
            <ac:spMk id="2" creationId="{D6C2D497-C232-D0BF-718E-FFB52427ACAC}"/>
          </ac:spMkLst>
        </pc:spChg>
        <pc:spChg chg="add mod">
          <ac:chgData name="Laura Allen" userId="S::laura.allen@emerge.org.au::3491b557-e6d9-43d0-8fb4-908602f9a6f6" providerId="AD" clId="Web-{736F5AAE-B714-F137-2D01-D7C736F5293E}" dt="2023-04-03T06:53:37.082" v="735" actId="1076"/>
          <ac:spMkLst>
            <pc:docMk/>
            <pc:sldMk cId="453955914" sldId="323"/>
            <ac:spMk id="3" creationId="{BCDBAA23-6245-B1DF-9B4A-683A066CFC6F}"/>
          </ac:spMkLst>
        </pc:spChg>
        <pc:spChg chg="add del mod">
          <ac:chgData name="Laura Allen" userId="S::laura.allen@emerge.org.au::3491b557-e6d9-43d0-8fb4-908602f9a6f6" providerId="AD" clId="Web-{736F5AAE-B714-F137-2D01-D7C736F5293E}" dt="2023-04-03T06:50:07.883" v="705"/>
          <ac:spMkLst>
            <pc:docMk/>
            <pc:sldMk cId="453955914" sldId="323"/>
            <ac:spMk id="7" creationId="{047D92F6-D945-3B5F-D5AF-5DF14CD26038}"/>
          </ac:spMkLst>
        </pc:spChg>
        <pc:spChg chg="mod">
          <ac:chgData name="Laura Allen" userId="S::laura.allen@emerge.org.au::3491b557-e6d9-43d0-8fb4-908602f9a6f6" providerId="AD" clId="Web-{736F5AAE-B714-F137-2D01-D7C736F5293E}" dt="2023-04-03T06:20:04.608" v="319" actId="20577"/>
          <ac:spMkLst>
            <pc:docMk/>
            <pc:sldMk cId="453955914" sldId="323"/>
            <ac:spMk id="8" creationId="{DE661DD1-60C2-0808-93F0-70659B05ED71}"/>
          </ac:spMkLst>
        </pc:spChg>
        <pc:spChg chg="add del mod">
          <ac:chgData name="Laura Allen" userId="S::laura.allen@emerge.org.au::3491b557-e6d9-43d0-8fb4-908602f9a6f6" providerId="AD" clId="Web-{736F5AAE-B714-F137-2D01-D7C736F5293E}" dt="2023-04-03T06:50:06.273" v="704"/>
          <ac:spMkLst>
            <pc:docMk/>
            <pc:sldMk cId="453955914" sldId="323"/>
            <ac:spMk id="9" creationId="{6647E220-521F-2B5C-66F3-048624C78D50}"/>
          </ac:spMkLst>
        </pc:spChg>
        <pc:spChg chg="add mod">
          <ac:chgData name="Laura Allen" userId="S::laura.allen@emerge.org.au::3491b557-e6d9-43d0-8fb4-908602f9a6f6" providerId="AD" clId="Web-{736F5AAE-B714-F137-2D01-D7C736F5293E}" dt="2023-04-03T06:58:12.879" v="761" actId="20577"/>
          <ac:spMkLst>
            <pc:docMk/>
            <pc:sldMk cId="453955914" sldId="323"/>
            <ac:spMk id="16" creationId="{605E076D-FF79-A938-7D6F-1336E9FF4486}"/>
          </ac:spMkLst>
        </pc:spChg>
        <pc:picChg chg="add del mod">
          <ac:chgData name="Laura Allen" userId="S::laura.allen@emerge.org.au::3491b557-e6d9-43d0-8fb4-908602f9a6f6" providerId="AD" clId="Web-{736F5AAE-B714-F137-2D01-D7C736F5293E}" dt="2023-04-03T06:50:03.492" v="701"/>
          <ac:picMkLst>
            <pc:docMk/>
            <pc:sldMk cId="453955914" sldId="323"/>
            <ac:picMk id="5" creationId="{C8A21F5E-1165-6E2D-E25E-487290F0555D}"/>
          </ac:picMkLst>
        </pc:picChg>
        <pc:picChg chg="add del mod">
          <ac:chgData name="Laura Allen" userId="S::laura.allen@emerge.org.au::3491b557-e6d9-43d0-8fb4-908602f9a6f6" providerId="AD" clId="Web-{736F5AAE-B714-F137-2D01-D7C736F5293E}" dt="2023-04-03T06:52:29.907" v="717"/>
          <ac:picMkLst>
            <pc:docMk/>
            <pc:sldMk cId="453955914" sldId="323"/>
            <ac:picMk id="10" creationId="{5874DE89-31BF-CC15-46CF-44B321A32121}"/>
          </ac:picMkLst>
        </pc:picChg>
        <pc:picChg chg="add mod">
          <ac:chgData name="Laura Allen" userId="S::laura.allen@emerge.org.au::3491b557-e6d9-43d0-8fb4-908602f9a6f6" providerId="AD" clId="Web-{736F5AAE-B714-F137-2D01-D7C736F5293E}" dt="2023-04-03T06:56:52.359" v="742" actId="1076"/>
          <ac:picMkLst>
            <pc:docMk/>
            <pc:sldMk cId="453955914" sldId="323"/>
            <ac:picMk id="14" creationId="{49CA4CA4-07C6-3766-A255-DF08A752818E}"/>
          </ac:picMkLst>
        </pc:picChg>
        <pc:picChg chg="add del mod">
          <ac:chgData name="Laura Allen" userId="S::laura.allen@emerge.org.au::3491b557-e6d9-43d0-8fb4-908602f9a6f6" providerId="AD" clId="Web-{736F5AAE-B714-F137-2D01-D7C736F5293E}" dt="2023-04-03T06:53:01.987" v="723"/>
          <ac:picMkLst>
            <pc:docMk/>
            <pc:sldMk cId="453955914" sldId="323"/>
            <ac:picMk id="15" creationId="{49C6E1C1-0512-F448-BFD2-0733CCE21918}"/>
          </ac:picMkLst>
        </pc:picChg>
      </pc:sldChg>
      <pc:sldChg chg="addSp delSp modSp add replId">
        <pc:chgData name="Laura Allen" userId="S::laura.allen@emerge.org.au::3491b557-e6d9-43d0-8fb4-908602f9a6f6" providerId="AD" clId="Web-{736F5AAE-B714-F137-2D01-D7C736F5293E}" dt="2023-04-03T07:05:31.248" v="842" actId="20577"/>
        <pc:sldMkLst>
          <pc:docMk/>
          <pc:sldMk cId="3555235364" sldId="324"/>
        </pc:sldMkLst>
        <pc:spChg chg="add mod">
          <ac:chgData name="Laura Allen" userId="S::laura.allen@emerge.org.au::3491b557-e6d9-43d0-8fb4-908602f9a6f6" providerId="AD" clId="Web-{736F5AAE-B714-F137-2D01-D7C736F5293E}" dt="2023-04-03T07:05:31.248" v="842" actId="20577"/>
          <ac:spMkLst>
            <pc:docMk/>
            <pc:sldMk cId="3555235364" sldId="324"/>
            <ac:spMk id="2" creationId="{C259CF70-68B1-F31B-A333-A40AAC9EC112}"/>
          </ac:spMkLst>
        </pc:spChg>
        <pc:spChg chg="del">
          <ac:chgData name="Laura Allen" userId="S::laura.allen@emerge.org.au::3491b557-e6d9-43d0-8fb4-908602f9a6f6" providerId="AD" clId="Web-{736F5AAE-B714-F137-2D01-D7C736F5293E}" dt="2023-04-03T06:21:50.661" v="348"/>
          <ac:spMkLst>
            <pc:docMk/>
            <pc:sldMk cId="3555235364" sldId="324"/>
            <ac:spMk id="3" creationId="{BCDBAA23-6245-B1DF-9B4A-683A066CFC6F}"/>
          </ac:spMkLst>
        </pc:spChg>
        <pc:spChg chg="add del mod">
          <ac:chgData name="Laura Allen" userId="S::laura.allen@emerge.org.au::3491b557-e6d9-43d0-8fb4-908602f9a6f6" providerId="AD" clId="Web-{736F5AAE-B714-F137-2D01-D7C736F5293E}" dt="2023-04-03T07:04:20.385" v="822" actId="20577"/>
          <ac:spMkLst>
            <pc:docMk/>
            <pc:sldMk cId="3555235364" sldId="324"/>
            <ac:spMk id="8" creationId="{DE661DD1-60C2-0808-93F0-70659B05ED71}"/>
          </ac:spMkLst>
        </pc:spChg>
      </pc:sldChg>
      <pc:sldChg chg="new">
        <pc:chgData name="Laura Allen" userId="S::laura.allen@emerge.org.au::3491b557-e6d9-43d0-8fb4-908602f9a6f6" providerId="AD" clId="Web-{736F5AAE-B714-F137-2D01-D7C736F5293E}" dt="2023-04-03T07:05:48.562" v="843"/>
        <pc:sldMkLst>
          <pc:docMk/>
          <pc:sldMk cId="3507124835" sldId="325"/>
        </pc:sldMkLst>
      </pc:sldChg>
    </pc:docChg>
  </pc:docChgLst>
  <pc:docChgLst>
    <pc:chgData name="Laura Allen" userId="S::laura.allen@emerge.org.au::3491b557-e6d9-43d0-8fb4-908602f9a6f6" providerId="AD" clId="Web-{F541A2AB-52A7-4C38-A6B7-633ADAD13A85}"/>
    <pc:docChg chg="addSld delSld modSld sldOrd">
      <pc:chgData name="Laura Allen" userId="S::laura.allen@emerge.org.au::3491b557-e6d9-43d0-8fb4-908602f9a6f6" providerId="AD" clId="Web-{F541A2AB-52A7-4C38-A6B7-633ADAD13A85}" dt="2023-04-18T06:35:24.915" v="38"/>
      <pc:docMkLst>
        <pc:docMk/>
      </pc:docMkLst>
      <pc:sldChg chg="modSp">
        <pc:chgData name="Laura Allen" userId="S::laura.allen@emerge.org.au::3491b557-e6d9-43d0-8fb4-908602f9a6f6" providerId="AD" clId="Web-{F541A2AB-52A7-4C38-A6B7-633ADAD13A85}" dt="2023-04-18T05:39:18.003" v="36" actId="20577"/>
        <pc:sldMkLst>
          <pc:docMk/>
          <pc:sldMk cId="1514709886" sldId="259"/>
        </pc:sldMkLst>
        <pc:graphicFrameChg chg="modGraphic">
          <ac:chgData name="Laura Allen" userId="S::laura.allen@emerge.org.au::3491b557-e6d9-43d0-8fb4-908602f9a6f6" providerId="AD" clId="Web-{F541A2AB-52A7-4C38-A6B7-633ADAD13A85}" dt="2023-04-18T05:39:18.003" v="36" actId="20577"/>
          <ac:graphicFrameMkLst>
            <pc:docMk/>
            <pc:sldMk cId="1514709886" sldId="259"/>
            <ac:graphicFrameMk id="24" creationId="{052D4AA2-1548-DFB0-6929-5BA8518D817E}"/>
          </ac:graphicFrameMkLst>
        </pc:graphicFrameChg>
      </pc:sldChg>
      <pc:sldChg chg="ord">
        <pc:chgData name="Laura Allen" userId="S::laura.allen@emerge.org.au::3491b557-e6d9-43d0-8fb4-908602f9a6f6" providerId="AD" clId="Web-{F541A2AB-52A7-4C38-A6B7-633ADAD13A85}" dt="2023-04-17T23:08:22.542" v="3"/>
        <pc:sldMkLst>
          <pc:docMk/>
          <pc:sldMk cId="3348686845" sldId="337"/>
        </pc:sldMkLst>
      </pc:sldChg>
      <pc:sldChg chg="ord">
        <pc:chgData name="Laura Allen" userId="S::laura.allen@emerge.org.au::3491b557-e6d9-43d0-8fb4-908602f9a6f6" providerId="AD" clId="Web-{F541A2AB-52A7-4C38-A6B7-633ADAD13A85}" dt="2023-04-17T23:13:08.985" v="16"/>
        <pc:sldMkLst>
          <pc:docMk/>
          <pc:sldMk cId="2652541466" sldId="341"/>
        </pc:sldMkLst>
      </pc:sldChg>
      <pc:sldChg chg="ord">
        <pc:chgData name="Laura Allen" userId="S::laura.allen@emerge.org.au::3491b557-e6d9-43d0-8fb4-908602f9a6f6" providerId="AD" clId="Web-{F541A2AB-52A7-4C38-A6B7-633ADAD13A85}" dt="2023-04-17T23:09:04.230" v="4"/>
        <pc:sldMkLst>
          <pc:docMk/>
          <pc:sldMk cId="1870738083" sldId="342"/>
        </pc:sldMkLst>
      </pc:sldChg>
      <pc:sldChg chg="modSp ord">
        <pc:chgData name="Laura Allen" userId="S::laura.allen@emerge.org.au::3491b557-e6d9-43d0-8fb4-908602f9a6f6" providerId="AD" clId="Web-{F541A2AB-52A7-4C38-A6B7-633ADAD13A85}" dt="2023-04-18T05:15:54.114" v="32"/>
        <pc:sldMkLst>
          <pc:docMk/>
          <pc:sldMk cId="3109271969" sldId="343"/>
        </pc:sldMkLst>
        <pc:spChg chg="mod">
          <ac:chgData name="Laura Allen" userId="S::laura.allen@emerge.org.au::3491b557-e6d9-43d0-8fb4-908602f9a6f6" providerId="AD" clId="Web-{F541A2AB-52A7-4C38-A6B7-633ADAD13A85}" dt="2023-04-18T05:15:53.863" v="31" actId="20577"/>
          <ac:spMkLst>
            <pc:docMk/>
            <pc:sldMk cId="3109271969" sldId="343"/>
            <ac:spMk id="2" creationId="{BB0382F7-759C-E6EC-43B9-5537B153FC30}"/>
          </ac:spMkLst>
        </pc:spChg>
      </pc:sldChg>
      <pc:sldChg chg="add del replId">
        <pc:chgData name="Laura Allen" userId="S::laura.allen@emerge.org.au::3491b557-e6d9-43d0-8fb4-908602f9a6f6" providerId="AD" clId="Web-{F541A2AB-52A7-4C38-A6B7-633ADAD13A85}" dt="2023-04-18T06:35:24.915" v="38"/>
        <pc:sldMkLst>
          <pc:docMk/>
          <pc:sldMk cId="2336100882" sldId="344"/>
        </pc:sldMkLst>
      </pc:sldChg>
    </pc:docChg>
  </pc:docChgLst>
  <pc:docChgLst>
    <pc:chgData clId="Web-{869850A3-32D7-892E-AA83-E54833395C41}"/>
    <pc:docChg chg="modSld">
      <pc:chgData name="" userId="" providerId="" clId="Web-{869850A3-32D7-892E-AA83-E54833395C41}" dt="2023-03-23T04:19:59.892" v="1" actId="20577"/>
      <pc:docMkLst>
        <pc:docMk/>
      </pc:docMkLst>
      <pc:sldChg chg="modSp">
        <pc:chgData name="" userId="" providerId="" clId="Web-{869850A3-32D7-892E-AA83-E54833395C41}" dt="2023-03-23T04:19:59.892" v="1" actId="20577"/>
        <pc:sldMkLst>
          <pc:docMk/>
          <pc:sldMk cId="1514709886" sldId="259"/>
        </pc:sldMkLst>
        <pc:spChg chg="mod">
          <ac:chgData name="" userId="" providerId="" clId="Web-{869850A3-32D7-892E-AA83-E54833395C41}" dt="2023-03-23T04:19:59.892" v="1" actId="20577"/>
          <ac:spMkLst>
            <pc:docMk/>
            <pc:sldMk cId="1514709886" sldId="259"/>
            <ac:spMk id="13" creationId="{4476E6D0-283A-ADF4-0272-C4C4CE2FEBEF}"/>
          </ac:spMkLst>
        </pc:spChg>
      </pc:sldChg>
    </pc:docChg>
  </pc:docChgLst>
  <pc:docChgLst>
    <pc:chgData name="Laura Allen" userId="S::laura.allen@emerge.org.au::3491b557-e6d9-43d0-8fb4-908602f9a6f6" providerId="AD" clId="Web-{09B2CA40-DE5D-07AB-4639-57DAC14B032B}"/>
    <pc:docChg chg="addSld delSld modSld sldOrd">
      <pc:chgData name="Laura Allen" userId="S::laura.allen@emerge.org.au::3491b557-e6d9-43d0-8fb4-908602f9a6f6" providerId="AD" clId="Web-{09B2CA40-DE5D-07AB-4639-57DAC14B032B}" dt="2023-04-27T07:27:26.283" v="156"/>
      <pc:docMkLst>
        <pc:docMk/>
      </pc:docMkLst>
      <pc:sldChg chg="modSp modNotes">
        <pc:chgData name="Laura Allen" userId="S::laura.allen@emerge.org.au::3491b557-e6d9-43d0-8fb4-908602f9a6f6" providerId="AD" clId="Web-{09B2CA40-DE5D-07AB-4639-57DAC14B032B}" dt="2023-04-27T07:26:49.001" v="155" actId="20577"/>
        <pc:sldMkLst>
          <pc:docMk/>
          <pc:sldMk cId="1514709886" sldId="259"/>
        </pc:sldMkLst>
        <pc:spChg chg="mod">
          <ac:chgData name="Laura Allen" userId="S::laura.allen@emerge.org.au::3491b557-e6d9-43d0-8fb4-908602f9a6f6" providerId="AD" clId="Web-{09B2CA40-DE5D-07AB-4639-57DAC14B032B}" dt="2023-04-27T07:26:49.001" v="155" actId="20577"/>
          <ac:spMkLst>
            <pc:docMk/>
            <pc:sldMk cId="1514709886" sldId="259"/>
            <ac:spMk id="36" creationId="{020C7327-50BE-519C-48F4-51D104E98C63}"/>
          </ac:spMkLst>
        </pc:spChg>
      </pc:sldChg>
      <pc:sldChg chg="modSp modNotes">
        <pc:chgData name="Laura Allen" userId="S::laura.allen@emerge.org.au::3491b557-e6d9-43d0-8fb4-908602f9a6f6" providerId="AD" clId="Web-{09B2CA40-DE5D-07AB-4639-57DAC14B032B}" dt="2023-04-27T02:10:37.246" v="133"/>
        <pc:sldMkLst>
          <pc:docMk/>
          <pc:sldMk cId="1589286340" sldId="263"/>
        </pc:sldMkLst>
        <pc:graphicFrameChg chg="mod modGraphic">
          <ac:chgData name="Laura Allen" userId="S::laura.allen@emerge.org.au::3491b557-e6d9-43d0-8fb4-908602f9a6f6" providerId="AD" clId="Web-{09B2CA40-DE5D-07AB-4639-57DAC14B032B}" dt="2023-04-27T02:10:10.433" v="129"/>
          <ac:graphicFrameMkLst>
            <pc:docMk/>
            <pc:sldMk cId="1589286340" sldId="263"/>
            <ac:graphicFrameMk id="8" creationId="{CBACAE1F-0B41-A003-11F5-F9E5CA136B62}"/>
          </ac:graphicFrameMkLst>
        </pc:graphicFrameChg>
      </pc:sldChg>
      <pc:sldChg chg="modSp">
        <pc:chgData name="Laura Allen" userId="S::laura.allen@emerge.org.au::3491b557-e6d9-43d0-8fb4-908602f9a6f6" providerId="AD" clId="Web-{09B2CA40-DE5D-07AB-4639-57DAC14B032B}" dt="2023-04-27T07:26:39.579" v="154" actId="20577"/>
        <pc:sldMkLst>
          <pc:docMk/>
          <pc:sldMk cId="1823697358" sldId="274"/>
        </pc:sldMkLst>
        <pc:spChg chg="mod">
          <ac:chgData name="Laura Allen" userId="S::laura.allen@emerge.org.au::3491b557-e6d9-43d0-8fb4-908602f9a6f6" providerId="AD" clId="Web-{09B2CA40-DE5D-07AB-4639-57DAC14B032B}" dt="2023-04-27T07:26:39.579" v="154" actId="20577"/>
          <ac:spMkLst>
            <pc:docMk/>
            <pc:sldMk cId="1823697358" sldId="274"/>
            <ac:spMk id="9" creationId="{22722602-138E-8325-AB77-8FC1EA0C60FD}"/>
          </ac:spMkLst>
        </pc:spChg>
      </pc:sldChg>
      <pc:sldChg chg="delSp modSp">
        <pc:chgData name="Laura Allen" userId="S::laura.allen@emerge.org.au::3491b557-e6d9-43d0-8fb4-908602f9a6f6" providerId="AD" clId="Web-{09B2CA40-DE5D-07AB-4639-57DAC14B032B}" dt="2023-04-27T02:06:16.303" v="95" actId="1076"/>
        <pc:sldMkLst>
          <pc:docMk/>
          <pc:sldMk cId="2915802179" sldId="309"/>
        </pc:sldMkLst>
        <pc:spChg chg="mod">
          <ac:chgData name="Laura Allen" userId="S::laura.allen@emerge.org.au::3491b557-e6d9-43d0-8fb4-908602f9a6f6" providerId="AD" clId="Web-{09B2CA40-DE5D-07AB-4639-57DAC14B032B}" dt="2023-04-27T02:06:16.303" v="95" actId="1076"/>
          <ac:spMkLst>
            <pc:docMk/>
            <pc:sldMk cId="2915802179" sldId="309"/>
            <ac:spMk id="2" creationId="{A7D8B6EA-2462-C142-5F6F-B4455469640F}"/>
          </ac:spMkLst>
        </pc:spChg>
        <pc:spChg chg="del mod">
          <ac:chgData name="Laura Allen" userId="S::laura.allen@emerge.org.au::3491b557-e6d9-43d0-8fb4-908602f9a6f6" providerId="AD" clId="Web-{09B2CA40-DE5D-07AB-4639-57DAC14B032B}" dt="2023-04-27T02:05:04.114" v="76"/>
          <ac:spMkLst>
            <pc:docMk/>
            <pc:sldMk cId="2915802179" sldId="309"/>
            <ac:spMk id="10" creationId="{E4076F9E-AFB1-5834-760F-EEF635812B1D}"/>
          </ac:spMkLst>
        </pc:spChg>
      </pc:sldChg>
      <pc:sldChg chg="addSp delSp modSp">
        <pc:chgData name="Laura Allen" userId="S::laura.allen@emerge.org.au::3491b557-e6d9-43d0-8fb4-908602f9a6f6" providerId="AD" clId="Web-{09B2CA40-DE5D-07AB-4639-57DAC14B032B}" dt="2023-04-27T02:04:22.629" v="75" actId="20577"/>
        <pc:sldMkLst>
          <pc:docMk/>
          <pc:sldMk cId="2661790684" sldId="315"/>
        </pc:sldMkLst>
        <pc:spChg chg="add mod">
          <ac:chgData name="Laura Allen" userId="S::laura.allen@emerge.org.au::3491b557-e6d9-43d0-8fb4-908602f9a6f6" providerId="AD" clId="Web-{09B2CA40-DE5D-07AB-4639-57DAC14B032B}" dt="2023-04-27T02:04:22.629" v="75" actId="20577"/>
          <ac:spMkLst>
            <pc:docMk/>
            <pc:sldMk cId="2661790684" sldId="315"/>
            <ac:spMk id="15" creationId="{6F92A9B0-B2F4-A790-0287-B39B9C4BFD52}"/>
          </ac:spMkLst>
        </pc:spChg>
        <pc:graphicFrameChg chg="del">
          <ac:chgData name="Laura Allen" userId="S::laura.allen@emerge.org.au::3491b557-e6d9-43d0-8fb4-908602f9a6f6" providerId="AD" clId="Web-{09B2CA40-DE5D-07AB-4639-57DAC14B032B}" dt="2023-04-27T02:01:50.157" v="37"/>
          <ac:graphicFrameMkLst>
            <pc:docMk/>
            <pc:sldMk cId="2661790684" sldId="315"/>
            <ac:graphicFrameMk id="79" creationId="{E2D51C7F-B5AF-F5F5-FA9B-EF934077F68D}"/>
          </ac:graphicFrameMkLst>
        </pc:graphicFrameChg>
      </pc:sldChg>
      <pc:sldChg chg="ord">
        <pc:chgData name="Laura Allen" userId="S::laura.allen@emerge.org.au::3491b557-e6d9-43d0-8fb4-908602f9a6f6" providerId="AD" clId="Web-{09B2CA40-DE5D-07AB-4639-57DAC14B032B}" dt="2023-04-27T02:06:46.085" v="96"/>
        <pc:sldMkLst>
          <pc:docMk/>
          <pc:sldMk cId="453955914" sldId="323"/>
        </pc:sldMkLst>
      </pc:sldChg>
      <pc:sldChg chg="del">
        <pc:chgData name="Laura Allen" userId="S::laura.allen@emerge.org.au::3491b557-e6d9-43d0-8fb4-908602f9a6f6" providerId="AD" clId="Web-{09B2CA40-DE5D-07AB-4639-57DAC14B032B}" dt="2023-04-27T02:08:19.353" v="111"/>
        <pc:sldMkLst>
          <pc:docMk/>
          <pc:sldMk cId="1002435212" sldId="334"/>
        </pc:sldMkLst>
      </pc:sldChg>
      <pc:sldChg chg="addSp modSp">
        <pc:chgData name="Laura Allen" userId="S::laura.allen@emerge.org.au::3491b557-e6d9-43d0-8fb4-908602f9a6f6" providerId="AD" clId="Web-{09B2CA40-DE5D-07AB-4639-57DAC14B032B}" dt="2023-04-27T02:10:49.184" v="138" actId="20577"/>
        <pc:sldMkLst>
          <pc:docMk/>
          <pc:sldMk cId="4081710820" sldId="335"/>
        </pc:sldMkLst>
        <pc:spChg chg="add mod">
          <ac:chgData name="Laura Allen" userId="S::laura.allen@emerge.org.au::3491b557-e6d9-43d0-8fb4-908602f9a6f6" providerId="AD" clId="Web-{09B2CA40-DE5D-07AB-4639-57DAC14B032B}" dt="2023-04-27T02:10:49.184" v="138" actId="20577"/>
          <ac:spMkLst>
            <pc:docMk/>
            <pc:sldMk cId="4081710820" sldId="335"/>
            <ac:spMk id="3" creationId="{35DCCF34-5B3B-3BCD-ABD6-76EFEE1A8A2E}"/>
          </ac:spMkLst>
        </pc:spChg>
      </pc:sldChg>
      <pc:sldChg chg="ord">
        <pc:chgData name="Laura Allen" userId="S::laura.allen@emerge.org.au::3491b557-e6d9-43d0-8fb4-908602f9a6f6" providerId="AD" clId="Web-{09B2CA40-DE5D-07AB-4639-57DAC14B032B}" dt="2023-04-27T00:46:10.757" v="13"/>
        <pc:sldMkLst>
          <pc:docMk/>
          <pc:sldMk cId="3348686845" sldId="337"/>
        </pc:sldMkLst>
      </pc:sldChg>
      <pc:sldChg chg="ord modNotes">
        <pc:chgData name="Laura Allen" userId="S::laura.allen@emerge.org.au::3491b557-e6d9-43d0-8fb4-908602f9a6f6" providerId="AD" clId="Web-{09B2CA40-DE5D-07AB-4639-57DAC14B032B}" dt="2023-04-27T07:27:26.283" v="156"/>
        <pc:sldMkLst>
          <pc:docMk/>
          <pc:sldMk cId="1870738083" sldId="342"/>
        </pc:sldMkLst>
      </pc:sldChg>
      <pc:sldChg chg="addSp modSp">
        <pc:chgData name="Laura Allen" userId="S::laura.allen@emerge.org.au::3491b557-e6d9-43d0-8fb4-908602f9a6f6" providerId="AD" clId="Web-{09B2CA40-DE5D-07AB-4639-57DAC14B032B}" dt="2023-04-27T02:06:04.866" v="94"/>
        <pc:sldMkLst>
          <pc:docMk/>
          <pc:sldMk cId="3517375990" sldId="345"/>
        </pc:sldMkLst>
        <pc:spChg chg="add mod">
          <ac:chgData name="Laura Allen" userId="S::laura.allen@emerge.org.au::3491b557-e6d9-43d0-8fb4-908602f9a6f6" providerId="AD" clId="Web-{09B2CA40-DE5D-07AB-4639-57DAC14B032B}" dt="2023-04-27T02:06:04.866" v="94"/>
          <ac:spMkLst>
            <pc:docMk/>
            <pc:sldMk cId="3517375990" sldId="345"/>
            <ac:spMk id="2" creationId="{171800CA-F12E-DFFD-4C5A-3F10D551E3FA}"/>
          </ac:spMkLst>
        </pc:spChg>
        <pc:spChg chg="mod">
          <ac:chgData name="Laura Allen" userId="S::laura.allen@emerge.org.au::3491b557-e6d9-43d0-8fb4-908602f9a6f6" providerId="AD" clId="Web-{09B2CA40-DE5D-07AB-4639-57DAC14B032B}" dt="2023-04-27T02:05:46.459" v="89" actId="20577"/>
          <ac:spMkLst>
            <pc:docMk/>
            <pc:sldMk cId="3517375990" sldId="345"/>
            <ac:spMk id="3" creationId="{B4A4BDE6-74AB-CFC5-B98B-30D991FE8A5B}"/>
          </ac:spMkLst>
        </pc:spChg>
        <pc:spChg chg="mod">
          <ac:chgData name="Laura Allen" userId="S::laura.allen@emerge.org.au::3491b557-e6d9-43d0-8fb4-908602f9a6f6" providerId="AD" clId="Web-{09B2CA40-DE5D-07AB-4639-57DAC14B032B}" dt="2023-04-27T02:05:37.881" v="86" actId="20577"/>
          <ac:spMkLst>
            <pc:docMk/>
            <pc:sldMk cId="3517375990" sldId="345"/>
            <ac:spMk id="8" creationId="{DE661DD1-60C2-0808-93F0-70659B05ED71}"/>
          </ac:spMkLst>
        </pc:spChg>
        <pc:picChg chg="mod">
          <ac:chgData name="Laura Allen" userId="S::laura.allen@emerge.org.au::3491b557-e6d9-43d0-8fb4-908602f9a6f6" providerId="AD" clId="Web-{09B2CA40-DE5D-07AB-4639-57DAC14B032B}" dt="2023-04-27T02:05:49.443" v="90" actId="1076"/>
          <ac:picMkLst>
            <pc:docMk/>
            <pc:sldMk cId="3517375990" sldId="345"/>
            <ac:picMk id="4" creationId="{BC41C5E8-A609-9ABF-0AB7-58C0DBC8AD6A}"/>
          </ac:picMkLst>
        </pc:picChg>
      </pc:sldChg>
      <pc:sldChg chg="del ord">
        <pc:chgData name="Laura Allen" userId="S::laura.allen@emerge.org.au::3491b557-e6d9-43d0-8fb4-908602f9a6f6" providerId="AD" clId="Web-{09B2CA40-DE5D-07AB-4639-57DAC14B032B}" dt="2023-04-27T02:08:02.196" v="108"/>
        <pc:sldMkLst>
          <pc:docMk/>
          <pc:sldMk cId="4270056604" sldId="346"/>
        </pc:sldMkLst>
      </pc:sldChg>
      <pc:sldChg chg="delSp modSp ord">
        <pc:chgData name="Laura Allen" userId="S::laura.allen@emerge.org.au::3491b557-e6d9-43d0-8fb4-908602f9a6f6" providerId="AD" clId="Web-{09B2CA40-DE5D-07AB-4639-57DAC14B032B}" dt="2023-04-27T02:07:29.555" v="106" actId="1076"/>
        <pc:sldMkLst>
          <pc:docMk/>
          <pc:sldMk cId="23254903" sldId="347"/>
        </pc:sldMkLst>
        <pc:spChg chg="del mod">
          <ac:chgData name="Laura Allen" userId="S::laura.allen@emerge.org.au::3491b557-e6d9-43d0-8fb4-908602f9a6f6" providerId="AD" clId="Web-{09B2CA40-DE5D-07AB-4639-57DAC14B032B}" dt="2023-04-27T02:07:18.758" v="103"/>
          <ac:spMkLst>
            <pc:docMk/>
            <pc:sldMk cId="23254903" sldId="347"/>
            <ac:spMk id="3" creationId="{B4A4BDE6-74AB-CFC5-B98B-30D991FE8A5B}"/>
          </ac:spMkLst>
        </pc:spChg>
        <pc:spChg chg="mod">
          <ac:chgData name="Laura Allen" userId="S::laura.allen@emerge.org.au::3491b557-e6d9-43d0-8fb4-908602f9a6f6" providerId="AD" clId="Web-{09B2CA40-DE5D-07AB-4639-57DAC14B032B}" dt="2023-04-27T02:07:24.695" v="105" actId="1076"/>
          <ac:spMkLst>
            <pc:docMk/>
            <pc:sldMk cId="23254903" sldId="347"/>
            <ac:spMk id="8" creationId="{DE661DD1-60C2-0808-93F0-70659B05ED71}"/>
          </ac:spMkLst>
        </pc:spChg>
        <pc:picChg chg="mod">
          <ac:chgData name="Laura Allen" userId="S::laura.allen@emerge.org.au::3491b557-e6d9-43d0-8fb4-908602f9a6f6" providerId="AD" clId="Web-{09B2CA40-DE5D-07AB-4639-57DAC14B032B}" dt="2023-04-27T02:07:29.555" v="106" actId="1076"/>
          <ac:picMkLst>
            <pc:docMk/>
            <pc:sldMk cId="23254903" sldId="347"/>
            <ac:picMk id="4" creationId="{FF976571-87D8-1A70-30CB-B667886917FE}"/>
          </ac:picMkLst>
        </pc:picChg>
      </pc:sldChg>
      <pc:sldChg chg="add ord replId">
        <pc:chgData name="Laura Allen" userId="S::laura.allen@emerge.org.au::3491b557-e6d9-43d0-8fb4-908602f9a6f6" providerId="AD" clId="Web-{09B2CA40-DE5D-07AB-4639-57DAC14B032B}" dt="2023-04-27T02:08:10.509" v="110"/>
        <pc:sldMkLst>
          <pc:docMk/>
          <pc:sldMk cId="1959908367" sldId="348"/>
        </pc:sldMkLst>
      </pc:sldChg>
      <pc:sldChg chg="new">
        <pc:chgData name="Laura Allen" userId="S::laura.allen@emerge.org.au::3491b557-e6d9-43d0-8fb4-908602f9a6f6" providerId="AD" clId="Web-{09B2CA40-DE5D-07AB-4639-57DAC14B032B}" dt="2023-04-27T02:12:03.138" v="141"/>
        <pc:sldMkLst>
          <pc:docMk/>
          <pc:sldMk cId="928361411" sldId="3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8495D-DE06-4D65-8493-16BAA952D3BF}" type="datetimeFigureOut">
              <a:t>5/4/2023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A80B4-BFEF-4D01-B7D8-E3C2B3438FAA}" type="slidenum">
              <a:t>‹#›</a:t>
            </a:fld>
            <a:endParaRPr lang="en-US"/>
          </a:p>
        </p:txBody>
      </p:sp>
    </p:spTree>
    <p:extLst>
      <p:ext uri="{BB962C8B-B14F-4D97-AF65-F5344CB8AC3E}">
        <p14:creationId xmlns:p14="http://schemas.microsoft.com/office/powerpoint/2010/main" val="3332492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37A80B4-BFEF-4D01-B7D8-E3C2B3438FAA}" type="slidenum">
              <a:rPr lang="en-AU" smtClean="0"/>
              <a:t>3</a:t>
            </a:fld>
            <a:endParaRPr lang="en-AU"/>
          </a:p>
        </p:txBody>
      </p:sp>
    </p:spTree>
    <p:extLst>
      <p:ext uri="{BB962C8B-B14F-4D97-AF65-F5344CB8AC3E}">
        <p14:creationId xmlns:p14="http://schemas.microsoft.com/office/powerpoint/2010/main" val="741855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If your patients need further support to pace, or help navigating the healthcare system we are here to help. Patients can self-refer by going to the website and booking an appointment or you can refer on their behalf. You can also call us if you have any questions and one of our nurses will get back to you. </a:t>
            </a:r>
          </a:p>
        </p:txBody>
      </p:sp>
      <p:sp>
        <p:nvSpPr>
          <p:cNvPr id="4" name="Slide Number Placeholder 3"/>
          <p:cNvSpPr>
            <a:spLocks noGrp="1"/>
          </p:cNvSpPr>
          <p:nvPr>
            <p:ph type="sldNum" sz="quarter" idx="5"/>
          </p:nvPr>
        </p:nvSpPr>
        <p:spPr/>
        <p:txBody>
          <a:bodyPr/>
          <a:lstStyle/>
          <a:p>
            <a:fld id="{211E498B-2048-432F-9965-8E2D826D574E}" type="slidenum">
              <a:rPr lang="en-US"/>
              <a:t>12</a:t>
            </a:fld>
            <a:endParaRPr lang="en-US"/>
          </a:p>
        </p:txBody>
      </p:sp>
    </p:spTree>
    <p:extLst>
      <p:ext uri="{BB962C8B-B14F-4D97-AF65-F5344CB8AC3E}">
        <p14:creationId xmlns:p14="http://schemas.microsoft.com/office/powerpoint/2010/main" val="214144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If your patients need further support to pace, or help navigating the healthcare system we are here to help. Patients can self-refer by going to the website and booking an appointment or you can refer on their behalf. You can also call us if you have any questions and one of our nurses will get back to you. </a:t>
            </a:r>
          </a:p>
        </p:txBody>
      </p:sp>
      <p:sp>
        <p:nvSpPr>
          <p:cNvPr id="4" name="Slide Number Placeholder 3"/>
          <p:cNvSpPr>
            <a:spLocks noGrp="1"/>
          </p:cNvSpPr>
          <p:nvPr>
            <p:ph type="sldNum" sz="quarter" idx="5"/>
          </p:nvPr>
        </p:nvSpPr>
        <p:spPr/>
        <p:txBody>
          <a:bodyPr/>
          <a:lstStyle/>
          <a:p>
            <a:fld id="{211E498B-2048-432F-9965-8E2D826D574E}" type="slidenum">
              <a:rPr lang="en-US"/>
              <a:t>13</a:t>
            </a:fld>
            <a:endParaRPr lang="en-US"/>
          </a:p>
        </p:txBody>
      </p:sp>
    </p:spTree>
    <p:extLst>
      <p:ext uri="{BB962C8B-B14F-4D97-AF65-F5344CB8AC3E}">
        <p14:creationId xmlns:p14="http://schemas.microsoft.com/office/powerpoint/2010/main" val="2781690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07D75-D149-9D4E-2E25-F584CE644E8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E639222-8767-309C-219A-5CB5C0D501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BCB9342-ADA2-A9B0-0B20-124F1BB81D16}"/>
              </a:ext>
            </a:extLst>
          </p:cNvPr>
          <p:cNvSpPr>
            <a:spLocks noGrp="1"/>
          </p:cNvSpPr>
          <p:nvPr>
            <p:ph type="dt" sz="half" idx="10"/>
          </p:nvPr>
        </p:nvSpPr>
        <p:spPr/>
        <p:txBody>
          <a:bodyPr/>
          <a:lstStyle/>
          <a:p>
            <a:fld id="{AADAA908-1608-1544-9A95-03CBD3A3C167}" type="datetimeFigureOut">
              <a:rPr lang="en-US" smtClean="0"/>
              <a:t>5/4/2023</a:t>
            </a:fld>
            <a:endParaRPr lang="en-US"/>
          </a:p>
        </p:txBody>
      </p:sp>
      <p:sp>
        <p:nvSpPr>
          <p:cNvPr id="5" name="Footer Placeholder 4">
            <a:extLst>
              <a:ext uri="{FF2B5EF4-FFF2-40B4-BE49-F238E27FC236}">
                <a16:creationId xmlns:a16="http://schemas.microsoft.com/office/drawing/2014/main" id="{9622C34F-E51B-EC55-502F-2B65F9EB0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B437E-10A8-22D6-09CF-9CAA5C0A66C3}"/>
              </a:ext>
            </a:extLst>
          </p:cNvPr>
          <p:cNvSpPr>
            <a:spLocks noGrp="1"/>
          </p:cNvSpPr>
          <p:nvPr>
            <p:ph type="sldNum" sz="quarter" idx="12"/>
          </p:nvPr>
        </p:nvSpPr>
        <p:spPr/>
        <p:txBody>
          <a:bodyPr/>
          <a:lstStyle/>
          <a:p>
            <a:fld id="{8E0F5A1F-5983-004A-9F0E-6275707A0BC9}" type="slidenum">
              <a:rPr lang="en-US" smtClean="0"/>
              <a:t>‹#›</a:t>
            </a:fld>
            <a:endParaRPr lang="en-US"/>
          </a:p>
        </p:txBody>
      </p:sp>
    </p:spTree>
    <p:extLst>
      <p:ext uri="{BB962C8B-B14F-4D97-AF65-F5344CB8AC3E}">
        <p14:creationId xmlns:p14="http://schemas.microsoft.com/office/powerpoint/2010/main" val="964886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8AD1F-D978-EBB4-F658-7CD24B0754B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EE07554-1E6D-31ED-B35C-4A9FA85FA24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6BF89E5-F739-3B03-0F7B-7BD0BF190577}"/>
              </a:ext>
            </a:extLst>
          </p:cNvPr>
          <p:cNvSpPr>
            <a:spLocks noGrp="1"/>
          </p:cNvSpPr>
          <p:nvPr>
            <p:ph type="dt" sz="half" idx="10"/>
          </p:nvPr>
        </p:nvSpPr>
        <p:spPr/>
        <p:txBody>
          <a:bodyPr/>
          <a:lstStyle/>
          <a:p>
            <a:fld id="{AADAA908-1608-1544-9A95-03CBD3A3C167}" type="datetimeFigureOut">
              <a:rPr lang="en-US" smtClean="0"/>
              <a:t>5/4/2023</a:t>
            </a:fld>
            <a:endParaRPr lang="en-US"/>
          </a:p>
        </p:txBody>
      </p:sp>
      <p:sp>
        <p:nvSpPr>
          <p:cNvPr id="5" name="Footer Placeholder 4">
            <a:extLst>
              <a:ext uri="{FF2B5EF4-FFF2-40B4-BE49-F238E27FC236}">
                <a16:creationId xmlns:a16="http://schemas.microsoft.com/office/drawing/2014/main" id="{2EE49FA7-A67B-CADE-AF70-E0963688F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2AF1BB-0497-890A-0105-95CF2917A1C1}"/>
              </a:ext>
            </a:extLst>
          </p:cNvPr>
          <p:cNvSpPr>
            <a:spLocks noGrp="1"/>
          </p:cNvSpPr>
          <p:nvPr>
            <p:ph type="sldNum" sz="quarter" idx="12"/>
          </p:nvPr>
        </p:nvSpPr>
        <p:spPr/>
        <p:txBody>
          <a:bodyPr/>
          <a:lstStyle/>
          <a:p>
            <a:fld id="{8E0F5A1F-5983-004A-9F0E-6275707A0BC9}" type="slidenum">
              <a:rPr lang="en-US" smtClean="0"/>
              <a:t>‹#›</a:t>
            </a:fld>
            <a:endParaRPr lang="en-US"/>
          </a:p>
        </p:txBody>
      </p:sp>
    </p:spTree>
    <p:extLst>
      <p:ext uri="{BB962C8B-B14F-4D97-AF65-F5344CB8AC3E}">
        <p14:creationId xmlns:p14="http://schemas.microsoft.com/office/powerpoint/2010/main" val="1557234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2E4BDF-6542-FC81-B104-5FA287DEB91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750B3C3-07ED-EF12-4B69-7D1E3BD0A3C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C06218-D99C-4629-7B8F-CE462D407DC9}"/>
              </a:ext>
            </a:extLst>
          </p:cNvPr>
          <p:cNvSpPr>
            <a:spLocks noGrp="1"/>
          </p:cNvSpPr>
          <p:nvPr>
            <p:ph type="dt" sz="half" idx="10"/>
          </p:nvPr>
        </p:nvSpPr>
        <p:spPr/>
        <p:txBody>
          <a:bodyPr/>
          <a:lstStyle/>
          <a:p>
            <a:fld id="{AADAA908-1608-1544-9A95-03CBD3A3C167}" type="datetimeFigureOut">
              <a:rPr lang="en-US" smtClean="0"/>
              <a:t>5/4/2023</a:t>
            </a:fld>
            <a:endParaRPr lang="en-US"/>
          </a:p>
        </p:txBody>
      </p:sp>
      <p:sp>
        <p:nvSpPr>
          <p:cNvPr id="5" name="Footer Placeholder 4">
            <a:extLst>
              <a:ext uri="{FF2B5EF4-FFF2-40B4-BE49-F238E27FC236}">
                <a16:creationId xmlns:a16="http://schemas.microsoft.com/office/drawing/2014/main" id="{51969684-90AE-D07D-1210-BC99C96EB3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6C87C-8DCF-F6F7-F73F-B6162019F940}"/>
              </a:ext>
            </a:extLst>
          </p:cNvPr>
          <p:cNvSpPr>
            <a:spLocks noGrp="1"/>
          </p:cNvSpPr>
          <p:nvPr>
            <p:ph type="sldNum" sz="quarter" idx="12"/>
          </p:nvPr>
        </p:nvSpPr>
        <p:spPr/>
        <p:txBody>
          <a:bodyPr/>
          <a:lstStyle/>
          <a:p>
            <a:fld id="{8E0F5A1F-5983-004A-9F0E-6275707A0BC9}" type="slidenum">
              <a:rPr lang="en-US" smtClean="0"/>
              <a:t>‹#›</a:t>
            </a:fld>
            <a:endParaRPr lang="en-US"/>
          </a:p>
        </p:txBody>
      </p:sp>
    </p:spTree>
    <p:extLst>
      <p:ext uri="{BB962C8B-B14F-4D97-AF65-F5344CB8AC3E}">
        <p14:creationId xmlns:p14="http://schemas.microsoft.com/office/powerpoint/2010/main" val="382127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02749-4580-CB21-FA12-D590E3ADC9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4F7DF32-9D4B-971D-D9BA-3E4231E8883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8351A1-A522-A190-883B-D596AB1E18DD}"/>
              </a:ext>
            </a:extLst>
          </p:cNvPr>
          <p:cNvSpPr>
            <a:spLocks noGrp="1"/>
          </p:cNvSpPr>
          <p:nvPr>
            <p:ph type="dt" sz="half" idx="10"/>
          </p:nvPr>
        </p:nvSpPr>
        <p:spPr/>
        <p:txBody>
          <a:bodyPr/>
          <a:lstStyle/>
          <a:p>
            <a:fld id="{AADAA908-1608-1544-9A95-03CBD3A3C167}" type="datetimeFigureOut">
              <a:rPr lang="en-US" smtClean="0"/>
              <a:t>5/4/2023</a:t>
            </a:fld>
            <a:endParaRPr lang="en-US"/>
          </a:p>
        </p:txBody>
      </p:sp>
      <p:sp>
        <p:nvSpPr>
          <p:cNvPr id="5" name="Footer Placeholder 4">
            <a:extLst>
              <a:ext uri="{FF2B5EF4-FFF2-40B4-BE49-F238E27FC236}">
                <a16:creationId xmlns:a16="http://schemas.microsoft.com/office/drawing/2014/main" id="{85C081A3-8DF2-21CC-C04B-38C10B7FE3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8FA21-0C37-3F10-C41F-095439DFFF25}"/>
              </a:ext>
            </a:extLst>
          </p:cNvPr>
          <p:cNvSpPr>
            <a:spLocks noGrp="1"/>
          </p:cNvSpPr>
          <p:nvPr>
            <p:ph type="sldNum" sz="quarter" idx="12"/>
          </p:nvPr>
        </p:nvSpPr>
        <p:spPr/>
        <p:txBody>
          <a:bodyPr/>
          <a:lstStyle/>
          <a:p>
            <a:fld id="{8E0F5A1F-5983-004A-9F0E-6275707A0BC9}" type="slidenum">
              <a:rPr lang="en-US" smtClean="0"/>
              <a:t>‹#›</a:t>
            </a:fld>
            <a:endParaRPr lang="en-US"/>
          </a:p>
        </p:txBody>
      </p:sp>
    </p:spTree>
    <p:extLst>
      <p:ext uri="{BB962C8B-B14F-4D97-AF65-F5344CB8AC3E}">
        <p14:creationId xmlns:p14="http://schemas.microsoft.com/office/powerpoint/2010/main" val="1814758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8152B-3E2A-29C9-6351-022B54BC5ED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893D6E1-DDE7-589B-1522-806544A838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8643F3A-F980-08CC-6E44-5423D86D7D81}"/>
              </a:ext>
            </a:extLst>
          </p:cNvPr>
          <p:cNvSpPr>
            <a:spLocks noGrp="1"/>
          </p:cNvSpPr>
          <p:nvPr>
            <p:ph type="dt" sz="half" idx="10"/>
          </p:nvPr>
        </p:nvSpPr>
        <p:spPr/>
        <p:txBody>
          <a:bodyPr/>
          <a:lstStyle/>
          <a:p>
            <a:fld id="{AADAA908-1608-1544-9A95-03CBD3A3C167}" type="datetimeFigureOut">
              <a:rPr lang="en-US" smtClean="0"/>
              <a:t>5/4/2023</a:t>
            </a:fld>
            <a:endParaRPr lang="en-US"/>
          </a:p>
        </p:txBody>
      </p:sp>
      <p:sp>
        <p:nvSpPr>
          <p:cNvPr id="5" name="Footer Placeholder 4">
            <a:extLst>
              <a:ext uri="{FF2B5EF4-FFF2-40B4-BE49-F238E27FC236}">
                <a16:creationId xmlns:a16="http://schemas.microsoft.com/office/drawing/2014/main" id="{BC289DD9-EFF7-35E1-F809-A10C63EACF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3CE72-5766-9637-9687-0E69BBACB7DE}"/>
              </a:ext>
            </a:extLst>
          </p:cNvPr>
          <p:cNvSpPr>
            <a:spLocks noGrp="1"/>
          </p:cNvSpPr>
          <p:nvPr>
            <p:ph type="sldNum" sz="quarter" idx="12"/>
          </p:nvPr>
        </p:nvSpPr>
        <p:spPr/>
        <p:txBody>
          <a:bodyPr/>
          <a:lstStyle/>
          <a:p>
            <a:fld id="{8E0F5A1F-5983-004A-9F0E-6275707A0BC9}" type="slidenum">
              <a:rPr lang="en-US" smtClean="0"/>
              <a:t>‹#›</a:t>
            </a:fld>
            <a:endParaRPr lang="en-US"/>
          </a:p>
        </p:txBody>
      </p:sp>
    </p:spTree>
    <p:extLst>
      <p:ext uri="{BB962C8B-B14F-4D97-AF65-F5344CB8AC3E}">
        <p14:creationId xmlns:p14="http://schemas.microsoft.com/office/powerpoint/2010/main" val="39662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9BC2-F4DF-B319-595A-DC31A9C1DA4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DED4592-44BC-D04D-2913-427B632C1D1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DA6878A-A4D4-BDC0-A161-B4470C26FC4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4589A93-25B0-97E1-2827-F9B8B5428EF4}"/>
              </a:ext>
            </a:extLst>
          </p:cNvPr>
          <p:cNvSpPr>
            <a:spLocks noGrp="1"/>
          </p:cNvSpPr>
          <p:nvPr>
            <p:ph type="dt" sz="half" idx="10"/>
          </p:nvPr>
        </p:nvSpPr>
        <p:spPr/>
        <p:txBody>
          <a:bodyPr/>
          <a:lstStyle/>
          <a:p>
            <a:fld id="{AADAA908-1608-1544-9A95-03CBD3A3C167}" type="datetimeFigureOut">
              <a:rPr lang="en-US" smtClean="0"/>
              <a:t>5/4/2023</a:t>
            </a:fld>
            <a:endParaRPr lang="en-US"/>
          </a:p>
        </p:txBody>
      </p:sp>
      <p:sp>
        <p:nvSpPr>
          <p:cNvPr id="6" name="Footer Placeholder 5">
            <a:extLst>
              <a:ext uri="{FF2B5EF4-FFF2-40B4-BE49-F238E27FC236}">
                <a16:creationId xmlns:a16="http://schemas.microsoft.com/office/drawing/2014/main" id="{F47E87D0-B93E-E652-C0AC-2BA32505F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E7100-CB52-8691-7D75-ECBA2AC510CD}"/>
              </a:ext>
            </a:extLst>
          </p:cNvPr>
          <p:cNvSpPr>
            <a:spLocks noGrp="1"/>
          </p:cNvSpPr>
          <p:nvPr>
            <p:ph type="sldNum" sz="quarter" idx="12"/>
          </p:nvPr>
        </p:nvSpPr>
        <p:spPr/>
        <p:txBody>
          <a:bodyPr/>
          <a:lstStyle/>
          <a:p>
            <a:fld id="{8E0F5A1F-5983-004A-9F0E-6275707A0BC9}" type="slidenum">
              <a:rPr lang="en-US" smtClean="0"/>
              <a:t>‹#›</a:t>
            </a:fld>
            <a:endParaRPr lang="en-US"/>
          </a:p>
        </p:txBody>
      </p:sp>
    </p:spTree>
    <p:extLst>
      <p:ext uri="{BB962C8B-B14F-4D97-AF65-F5344CB8AC3E}">
        <p14:creationId xmlns:p14="http://schemas.microsoft.com/office/powerpoint/2010/main" val="58257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40F90-9B3A-C1AC-9402-6630F2D197A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275EF97-CC37-3C54-046F-4B6AAFB9D0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7FD83CB-33E2-D6C5-CF6B-69734CD22BC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A8FF638-8F01-0DA4-CF74-876B89DDBD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F00C906-D726-0526-3793-F65A28E0AD0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2BB1942-4B7B-049C-2866-2FF84FA3F0D7}"/>
              </a:ext>
            </a:extLst>
          </p:cNvPr>
          <p:cNvSpPr>
            <a:spLocks noGrp="1"/>
          </p:cNvSpPr>
          <p:nvPr>
            <p:ph type="dt" sz="half" idx="10"/>
          </p:nvPr>
        </p:nvSpPr>
        <p:spPr/>
        <p:txBody>
          <a:bodyPr/>
          <a:lstStyle/>
          <a:p>
            <a:fld id="{AADAA908-1608-1544-9A95-03CBD3A3C167}" type="datetimeFigureOut">
              <a:rPr lang="en-US" smtClean="0"/>
              <a:t>5/4/2023</a:t>
            </a:fld>
            <a:endParaRPr lang="en-US"/>
          </a:p>
        </p:txBody>
      </p:sp>
      <p:sp>
        <p:nvSpPr>
          <p:cNvPr id="8" name="Footer Placeholder 7">
            <a:extLst>
              <a:ext uri="{FF2B5EF4-FFF2-40B4-BE49-F238E27FC236}">
                <a16:creationId xmlns:a16="http://schemas.microsoft.com/office/drawing/2014/main" id="{011C15C9-9C8E-63B6-8BDA-9751812FD1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7EA7F3-88C0-8AE9-1C98-2D20AED6028A}"/>
              </a:ext>
            </a:extLst>
          </p:cNvPr>
          <p:cNvSpPr>
            <a:spLocks noGrp="1"/>
          </p:cNvSpPr>
          <p:nvPr>
            <p:ph type="sldNum" sz="quarter" idx="12"/>
          </p:nvPr>
        </p:nvSpPr>
        <p:spPr/>
        <p:txBody>
          <a:bodyPr/>
          <a:lstStyle/>
          <a:p>
            <a:fld id="{8E0F5A1F-5983-004A-9F0E-6275707A0BC9}" type="slidenum">
              <a:rPr lang="en-US" smtClean="0"/>
              <a:t>‹#›</a:t>
            </a:fld>
            <a:endParaRPr lang="en-US"/>
          </a:p>
        </p:txBody>
      </p:sp>
    </p:spTree>
    <p:extLst>
      <p:ext uri="{BB962C8B-B14F-4D97-AF65-F5344CB8AC3E}">
        <p14:creationId xmlns:p14="http://schemas.microsoft.com/office/powerpoint/2010/main" val="811101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09CFB-5FC1-1662-ED0E-88FC28273AF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FAC7B5A-4E6A-F099-2F1B-69ECE1901167}"/>
              </a:ext>
            </a:extLst>
          </p:cNvPr>
          <p:cNvSpPr>
            <a:spLocks noGrp="1"/>
          </p:cNvSpPr>
          <p:nvPr>
            <p:ph type="dt" sz="half" idx="10"/>
          </p:nvPr>
        </p:nvSpPr>
        <p:spPr/>
        <p:txBody>
          <a:bodyPr/>
          <a:lstStyle/>
          <a:p>
            <a:fld id="{AADAA908-1608-1544-9A95-03CBD3A3C167}" type="datetimeFigureOut">
              <a:rPr lang="en-US" smtClean="0"/>
              <a:t>5/4/2023</a:t>
            </a:fld>
            <a:endParaRPr lang="en-US"/>
          </a:p>
        </p:txBody>
      </p:sp>
      <p:sp>
        <p:nvSpPr>
          <p:cNvPr id="4" name="Footer Placeholder 3">
            <a:extLst>
              <a:ext uri="{FF2B5EF4-FFF2-40B4-BE49-F238E27FC236}">
                <a16:creationId xmlns:a16="http://schemas.microsoft.com/office/drawing/2014/main" id="{AC552243-4C17-9FEA-8704-D8CC8C28F1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380C68-3614-AEBA-1F22-5522A0AAAF98}"/>
              </a:ext>
            </a:extLst>
          </p:cNvPr>
          <p:cNvSpPr>
            <a:spLocks noGrp="1"/>
          </p:cNvSpPr>
          <p:nvPr>
            <p:ph type="sldNum" sz="quarter" idx="12"/>
          </p:nvPr>
        </p:nvSpPr>
        <p:spPr/>
        <p:txBody>
          <a:bodyPr/>
          <a:lstStyle/>
          <a:p>
            <a:fld id="{8E0F5A1F-5983-004A-9F0E-6275707A0BC9}" type="slidenum">
              <a:rPr lang="en-US" smtClean="0"/>
              <a:t>‹#›</a:t>
            </a:fld>
            <a:endParaRPr lang="en-US"/>
          </a:p>
        </p:txBody>
      </p:sp>
    </p:spTree>
    <p:extLst>
      <p:ext uri="{BB962C8B-B14F-4D97-AF65-F5344CB8AC3E}">
        <p14:creationId xmlns:p14="http://schemas.microsoft.com/office/powerpoint/2010/main" val="372058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CE4721-F6DD-EF05-B1B0-C1A410AD625A}"/>
              </a:ext>
            </a:extLst>
          </p:cNvPr>
          <p:cNvSpPr>
            <a:spLocks noGrp="1"/>
          </p:cNvSpPr>
          <p:nvPr>
            <p:ph type="dt" sz="half" idx="10"/>
          </p:nvPr>
        </p:nvSpPr>
        <p:spPr/>
        <p:txBody>
          <a:bodyPr/>
          <a:lstStyle/>
          <a:p>
            <a:fld id="{AADAA908-1608-1544-9A95-03CBD3A3C167}" type="datetimeFigureOut">
              <a:rPr lang="en-US" smtClean="0"/>
              <a:t>5/4/2023</a:t>
            </a:fld>
            <a:endParaRPr lang="en-US"/>
          </a:p>
        </p:txBody>
      </p:sp>
      <p:sp>
        <p:nvSpPr>
          <p:cNvPr id="3" name="Footer Placeholder 2">
            <a:extLst>
              <a:ext uri="{FF2B5EF4-FFF2-40B4-BE49-F238E27FC236}">
                <a16:creationId xmlns:a16="http://schemas.microsoft.com/office/drawing/2014/main" id="{531B28CC-D4D1-F1A5-0008-3DA0B2126D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1D718F-BCEB-1578-2D69-8F1B5CC61FA9}"/>
              </a:ext>
            </a:extLst>
          </p:cNvPr>
          <p:cNvSpPr>
            <a:spLocks noGrp="1"/>
          </p:cNvSpPr>
          <p:nvPr>
            <p:ph type="sldNum" sz="quarter" idx="12"/>
          </p:nvPr>
        </p:nvSpPr>
        <p:spPr/>
        <p:txBody>
          <a:bodyPr/>
          <a:lstStyle/>
          <a:p>
            <a:fld id="{8E0F5A1F-5983-004A-9F0E-6275707A0BC9}" type="slidenum">
              <a:rPr lang="en-US" smtClean="0"/>
              <a:t>‹#›</a:t>
            </a:fld>
            <a:endParaRPr lang="en-US"/>
          </a:p>
        </p:txBody>
      </p:sp>
    </p:spTree>
    <p:extLst>
      <p:ext uri="{BB962C8B-B14F-4D97-AF65-F5344CB8AC3E}">
        <p14:creationId xmlns:p14="http://schemas.microsoft.com/office/powerpoint/2010/main" val="180921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8895-3DE0-3759-6CFB-60BF908CC48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3E03A8D-4E8D-2C09-A97C-0EB9F31817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36A52E9-53C3-E21C-9747-95FA0F940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DFB8F7B-C2E3-43E3-0FCC-ECBC25D39FAF}"/>
              </a:ext>
            </a:extLst>
          </p:cNvPr>
          <p:cNvSpPr>
            <a:spLocks noGrp="1"/>
          </p:cNvSpPr>
          <p:nvPr>
            <p:ph type="dt" sz="half" idx="10"/>
          </p:nvPr>
        </p:nvSpPr>
        <p:spPr/>
        <p:txBody>
          <a:bodyPr/>
          <a:lstStyle/>
          <a:p>
            <a:fld id="{AADAA908-1608-1544-9A95-03CBD3A3C167}" type="datetimeFigureOut">
              <a:rPr lang="en-US" smtClean="0"/>
              <a:t>5/4/2023</a:t>
            </a:fld>
            <a:endParaRPr lang="en-US"/>
          </a:p>
        </p:txBody>
      </p:sp>
      <p:sp>
        <p:nvSpPr>
          <p:cNvPr id="6" name="Footer Placeholder 5">
            <a:extLst>
              <a:ext uri="{FF2B5EF4-FFF2-40B4-BE49-F238E27FC236}">
                <a16:creationId xmlns:a16="http://schemas.microsoft.com/office/drawing/2014/main" id="{0D4AF483-FABA-70FA-186A-C3A1094622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30A5CA-F3DB-950D-5958-57E13D91B327}"/>
              </a:ext>
            </a:extLst>
          </p:cNvPr>
          <p:cNvSpPr>
            <a:spLocks noGrp="1"/>
          </p:cNvSpPr>
          <p:nvPr>
            <p:ph type="sldNum" sz="quarter" idx="12"/>
          </p:nvPr>
        </p:nvSpPr>
        <p:spPr/>
        <p:txBody>
          <a:bodyPr/>
          <a:lstStyle/>
          <a:p>
            <a:fld id="{8E0F5A1F-5983-004A-9F0E-6275707A0BC9}" type="slidenum">
              <a:rPr lang="en-US" smtClean="0"/>
              <a:t>‹#›</a:t>
            </a:fld>
            <a:endParaRPr lang="en-US"/>
          </a:p>
        </p:txBody>
      </p:sp>
    </p:spTree>
    <p:extLst>
      <p:ext uri="{BB962C8B-B14F-4D97-AF65-F5344CB8AC3E}">
        <p14:creationId xmlns:p14="http://schemas.microsoft.com/office/powerpoint/2010/main" val="182966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1EB58-9A56-63EC-A48C-F1B1E4368D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E47042C-0DAE-B4C5-0068-83A22472F4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528AE5-8FCC-7766-4DD5-FD8AA0F30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41AA018-BBBE-BA4A-D83E-33FFF82745DF}"/>
              </a:ext>
            </a:extLst>
          </p:cNvPr>
          <p:cNvSpPr>
            <a:spLocks noGrp="1"/>
          </p:cNvSpPr>
          <p:nvPr>
            <p:ph type="dt" sz="half" idx="10"/>
          </p:nvPr>
        </p:nvSpPr>
        <p:spPr/>
        <p:txBody>
          <a:bodyPr/>
          <a:lstStyle/>
          <a:p>
            <a:fld id="{AADAA908-1608-1544-9A95-03CBD3A3C167}" type="datetimeFigureOut">
              <a:rPr lang="en-US" smtClean="0"/>
              <a:t>5/4/2023</a:t>
            </a:fld>
            <a:endParaRPr lang="en-US"/>
          </a:p>
        </p:txBody>
      </p:sp>
      <p:sp>
        <p:nvSpPr>
          <p:cNvPr id="6" name="Footer Placeholder 5">
            <a:extLst>
              <a:ext uri="{FF2B5EF4-FFF2-40B4-BE49-F238E27FC236}">
                <a16:creationId xmlns:a16="http://schemas.microsoft.com/office/drawing/2014/main" id="{78983463-6551-5683-54D4-998E7AB33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B3BD7B-8E60-D2CA-01EE-EEAA0EE499AF}"/>
              </a:ext>
            </a:extLst>
          </p:cNvPr>
          <p:cNvSpPr>
            <a:spLocks noGrp="1"/>
          </p:cNvSpPr>
          <p:nvPr>
            <p:ph type="sldNum" sz="quarter" idx="12"/>
          </p:nvPr>
        </p:nvSpPr>
        <p:spPr/>
        <p:txBody>
          <a:bodyPr/>
          <a:lstStyle/>
          <a:p>
            <a:fld id="{8E0F5A1F-5983-004A-9F0E-6275707A0BC9}" type="slidenum">
              <a:rPr lang="en-US" smtClean="0"/>
              <a:t>‹#›</a:t>
            </a:fld>
            <a:endParaRPr lang="en-US"/>
          </a:p>
        </p:txBody>
      </p:sp>
    </p:spTree>
    <p:extLst>
      <p:ext uri="{BB962C8B-B14F-4D97-AF65-F5344CB8AC3E}">
        <p14:creationId xmlns:p14="http://schemas.microsoft.com/office/powerpoint/2010/main" val="14569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DA3D1C-67C9-B5D4-0104-AD0327EA8B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1436F11-70A0-1282-A558-0FB7839E11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055F066-20A1-EA40-6D5B-DF8A8D102D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AA908-1608-1544-9A95-03CBD3A3C167}" type="datetimeFigureOut">
              <a:rPr lang="en-US" smtClean="0"/>
              <a:t>5/4/2023</a:t>
            </a:fld>
            <a:endParaRPr lang="en-US"/>
          </a:p>
        </p:txBody>
      </p:sp>
      <p:sp>
        <p:nvSpPr>
          <p:cNvPr id="5" name="Footer Placeholder 4">
            <a:extLst>
              <a:ext uri="{FF2B5EF4-FFF2-40B4-BE49-F238E27FC236}">
                <a16:creationId xmlns:a16="http://schemas.microsoft.com/office/drawing/2014/main" id="{49B308D0-8895-CEA9-337D-E55317133F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4A826E-4F53-4AF2-4D7D-45B7D4480D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F5A1F-5983-004A-9F0E-6275707A0BC9}" type="slidenum">
              <a:rPr lang="en-US" smtClean="0"/>
              <a:t>‹#›</a:t>
            </a:fld>
            <a:endParaRPr lang="en-US"/>
          </a:p>
        </p:txBody>
      </p:sp>
    </p:spTree>
    <p:extLst>
      <p:ext uri="{BB962C8B-B14F-4D97-AF65-F5344CB8AC3E}">
        <p14:creationId xmlns:p14="http://schemas.microsoft.com/office/powerpoint/2010/main" val="2728912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youtube.com/watch?v=dUrPFqGONM8" TargetMode="External"/><Relationship Id="rId5" Type="http://schemas.openxmlformats.org/officeDocument/2006/relationships/image" Target="../media/image15.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jpeg"/><Relationship Id="rId5" Type="http://schemas.openxmlformats.org/officeDocument/2006/relationships/image" Target="../media/image12.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6CCF7C0A-86D7-D350-CF15-21784E21801E}"/>
              </a:ext>
            </a:extLst>
          </p:cNvPr>
          <p:cNvPicPr>
            <a:picLocks noChangeAspect="1"/>
          </p:cNvPicPr>
          <p:nvPr/>
        </p:nvPicPr>
        <p:blipFill>
          <a:blip r:embed="rId2"/>
          <a:stretch>
            <a:fillRect/>
          </a:stretch>
        </p:blipFill>
        <p:spPr>
          <a:xfrm>
            <a:off x="-1929" y="4943"/>
            <a:ext cx="12195858" cy="6828823"/>
          </a:xfrm>
          <a:prstGeom prst="rect">
            <a:avLst/>
          </a:prstGeom>
        </p:spPr>
      </p:pic>
    </p:spTree>
    <p:extLst>
      <p:ext uri="{BB962C8B-B14F-4D97-AF65-F5344CB8AC3E}">
        <p14:creationId xmlns:p14="http://schemas.microsoft.com/office/powerpoint/2010/main" val="3114440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E42D8C-5787-F7B2-9200-DE84547E738E}"/>
              </a:ext>
            </a:extLst>
          </p:cNvPr>
          <p:cNvGrpSpPr/>
          <p:nvPr/>
        </p:nvGrpSpPr>
        <p:grpSpPr>
          <a:xfrm>
            <a:off x="-751" y="6155361"/>
            <a:ext cx="12192000" cy="693745"/>
            <a:chOff x="0" y="6164255"/>
            <a:chExt cx="12192000" cy="693745"/>
          </a:xfrm>
        </p:grpSpPr>
        <p:pic>
          <p:nvPicPr>
            <p:cNvPr id="4" name="Picture 3" descr="Graphical user interface&#10;&#10;Description automatically generated with medium confidence">
              <a:extLst>
                <a:ext uri="{FF2B5EF4-FFF2-40B4-BE49-F238E27FC236}">
                  <a16:creationId xmlns:a16="http://schemas.microsoft.com/office/drawing/2014/main" id="{EF05FC4D-2395-F4A6-A7C0-F0F1AB48629E}"/>
                </a:ext>
              </a:extLst>
            </p:cNvPr>
            <p:cNvPicPr/>
            <p:nvPr/>
          </p:nvPicPr>
          <p:blipFill rotWithShape="1">
            <a:blip r:embed="rId4">
              <a:extLst>
                <a:ext uri="{28A0092B-C50C-407E-A947-70E740481C1C}">
                  <a14:useLocalDpi xmlns:a14="http://schemas.microsoft.com/office/drawing/2010/main" val="0"/>
                </a:ext>
              </a:extLst>
            </a:blip>
            <a:srcRect t="89884" b="1"/>
            <a:stretch/>
          </p:blipFill>
          <p:spPr>
            <a:xfrm>
              <a:off x="0" y="6164255"/>
              <a:ext cx="12192000" cy="693745"/>
            </a:xfrm>
            <a:prstGeom prst="rect">
              <a:avLst/>
            </a:prstGeom>
          </p:spPr>
        </p:pic>
        <p:pic>
          <p:nvPicPr>
            <p:cNvPr id="5" name="Picture 10" descr="A picture containing text&#10;&#10;Description automatically generated">
              <a:extLst>
                <a:ext uri="{FF2B5EF4-FFF2-40B4-BE49-F238E27FC236}">
                  <a16:creationId xmlns:a16="http://schemas.microsoft.com/office/drawing/2014/main" id="{40A057A6-37DB-19BB-E65A-CFA62D737DF5}"/>
                </a:ext>
              </a:extLst>
            </p:cNvPr>
            <p:cNvPicPr>
              <a:picLocks noChangeAspect="1"/>
            </p:cNvPicPr>
            <p:nvPr/>
          </p:nvPicPr>
          <p:blipFill>
            <a:blip r:embed="rId5"/>
            <a:stretch>
              <a:fillRect/>
            </a:stretch>
          </p:blipFill>
          <p:spPr>
            <a:xfrm>
              <a:off x="505791" y="6200786"/>
              <a:ext cx="1771375" cy="634859"/>
            </a:xfrm>
            <a:prstGeom prst="rect">
              <a:avLst/>
            </a:prstGeom>
          </p:spPr>
        </p:pic>
      </p:grpSp>
      <p:pic>
        <p:nvPicPr>
          <p:cNvPr id="2" name="Picture 2" descr="Bubble chart&#10;&#10;Description automatically generated">
            <a:extLst>
              <a:ext uri="{FF2B5EF4-FFF2-40B4-BE49-F238E27FC236}">
                <a16:creationId xmlns:a16="http://schemas.microsoft.com/office/drawing/2014/main" id="{CBBD96B5-30D1-8B25-839B-005102A39402}"/>
              </a:ext>
            </a:extLst>
          </p:cNvPr>
          <p:cNvPicPr>
            <a:picLocks noChangeAspect="1"/>
          </p:cNvPicPr>
          <p:nvPr/>
        </p:nvPicPr>
        <p:blipFill>
          <a:blip r:embed="rId6"/>
          <a:stretch>
            <a:fillRect/>
          </a:stretch>
        </p:blipFill>
        <p:spPr>
          <a:xfrm>
            <a:off x="-1929" y="-23992"/>
            <a:ext cx="12253731" cy="6886694"/>
          </a:xfrm>
          <a:prstGeom prst="rect">
            <a:avLst/>
          </a:prstGeom>
        </p:spPr>
      </p:pic>
      <p:sp>
        <p:nvSpPr>
          <p:cNvPr id="7" name="TextBox 6">
            <a:extLst>
              <a:ext uri="{FF2B5EF4-FFF2-40B4-BE49-F238E27FC236}">
                <a16:creationId xmlns:a16="http://schemas.microsoft.com/office/drawing/2014/main" id="{29F54CB4-9D14-6EF8-B325-96B8DE7A2878}"/>
              </a:ext>
            </a:extLst>
          </p:cNvPr>
          <p:cNvSpPr txBox="1"/>
          <p:nvPr/>
        </p:nvSpPr>
        <p:spPr>
          <a:xfrm>
            <a:off x="268147" y="383893"/>
            <a:ext cx="11713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4000" b="1">
                <a:solidFill>
                  <a:srgbClr val="019DDA"/>
                </a:solidFill>
                <a:latin typeface="Calibri Light"/>
              </a:rPr>
              <a:t>Don’t push harder. Pace.</a:t>
            </a:r>
            <a:endParaRPr lang="en-US"/>
          </a:p>
        </p:txBody>
      </p:sp>
      <p:sp>
        <p:nvSpPr>
          <p:cNvPr id="3" name="TextBox 2">
            <a:extLst>
              <a:ext uri="{FF2B5EF4-FFF2-40B4-BE49-F238E27FC236}">
                <a16:creationId xmlns:a16="http://schemas.microsoft.com/office/drawing/2014/main" id="{E4420426-381A-894A-67CC-E09D5699C096}"/>
              </a:ext>
            </a:extLst>
          </p:cNvPr>
          <p:cNvSpPr txBox="1"/>
          <p:nvPr/>
        </p:nvSpPr>
        <p:spPr>
          <a:xfrm>
            <a:off x="5809168" y="1350163"/>
            <a:ext cx="5365897"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Segoe UI"/>
              </a:rPr>
              <a:t>The aim of pacing is to </a:t>
            </a:r>
            <a:r>
              <a:rPr lang="en-US" b="1">
                <a:cs typeface="Segoe UI"/>
              </a:rPr>
              <a:t>leave some ‘energy in your battery’ </a:t>
            </a:r>
            <a:r>
              <a:rPr lang="en-US">
                <a:cs typeface="Segoe UI"/>
              </a:rPr>
              <a:t>at the end of the activity.  ​</a:t>
            </a:r>
          </a:p>
          <a:p>
            <a:r>
              <a:rPr lang="en-US">
                <a:cs typeface="Segoe UI"/>
              </a:rPr>
              <a:t>​</a:t>
            </a:r>
          </a:p>
          <a:p>
            <a:r>
              <a:rPr lang="en-US" b="1">
                <a:cs typeface="Segoe UI"/>
              </a:rPr>
              <a:t>Pacing</a:t>
            </a:r>
            <a:r>
              <a:rPr lang="en-US">
                <a:cs typeface="Segoe UI"/>
              </a:rPr>
              <a:t>, like any other skill, </a:t>
            </a:r>
            <a:r>
              <a:rPr lang="en-US" b="1">
                <a:cs typeface="Segoe UI"/>
              </a:rPr>
              <a:t>must be practiced</a:t>
            </a:r>
            <a:r>
              <a:rPr lang="en-US">
                <a:cs typeface="Segoe UI"/>
              </a:rPr>
              <a:t>. It becomes easier over time.​</a:t>
            </a:r>
          </a:p>
          <a:p>
            <a:endParaRPr lang="en-US">
              <a:cs typeface="Segoe UI"/>
            </a:endParaRPr>
          </a:p>
          <a:p>
            <a:r>
              <a:rPr lang="en-US">
                <a:cs typeface="Segoe UI"/>
              </a:rPr>
              <a:t>An </a:t>
            </a:r>
            <a:r>
              <a:rPr lang="en-US">
                <a:solidFill>
                  <a:srgbClr val="019DDA"/>
                </a:solidFill>
                <a:cs typeface="Segoe UI"/>
              </a:rPr>
              <a:t>increase in symptoms after adding additional activity</a:t>
            </a:r>
            <a:r>
              <a:rPr lang="en-US">
                <a:cs typeface="Segoe UI"/>
              </a:rPr>
              <a:t> </a:t>
            </a:r>
            <a:r>
              <a:rPr lang="en-US" b="1">
                <a:cs typeface="Segoe UI"/>
              </a:rPr>
              <a:t>may indicate that you have exceeded your energy limits</a:t>
            </a:r>
            <a:r>
              <a:rPr lang="en-US">
                <a:cs typeface="Segoe UI"/>
              </a:rPr>
              <a:t> and you should reduce to the previous activity level.​</a:t>
            </a:r>
          </a:p>
          <a:p>
            <a:r>
              <a:rPr lang="en-US">
                <a:cs typeface="Segoe UI"/>
              </a:rPr>
              <a:t>​</a:t>
            </a:r>
          </a:p>
          <a:p>
            <a:r>
              <a:rPr lang="en-US">
                <a:cs typeface="Segoe UI"/>
              </a:rPr>
              <a:t>If possible, you should not attempt more activity until PEM has reduced.</a:t>
            </a:r>
          </a:p>
        </p:txBody>
      </p:sp>
      <p:pic>
        <p:nvPicPr>
          <p:cNvPr id="10" name="Picture 6" descr="A picture containing indoor&#10;&#10;Description automatically generated">
            <a:extLst>
              <a:ext uri="{FF2B5EF4-FFF2-40B4-BE49-F238E27FC236}">
                <a16:creationId xmlns:a16="http://schemas.microsoft.com/office/drawing/2014/main" id="{4F2351D4-2DAC-F267-7450-9BCC0876CB97}"/>
              </a:ext>
            </a:extLst>
          </p:cNvPr>
          <p:cNvPicPr>
            <a:picLocks noChangeAspect="1"/>
          </p:cNvPicPr>
          <p:nvPr/>
        </p:nvPicPr>
        <p:blipFill>
          <a:blip r:embed="rId7"/>
          <a:stretch>
            <a:fillRect/>
          </a:stretch>
        </p:blipFill>
        <p:spPr>
          <a:xfrm>
            <a:off x="1226871" y="1384193"/>
            <a:ext cx="3732227" cy="3625257"/>
          </a:xfrm>
          <a:prstGeom prst="rect">
            <a:avLst/>
          </a:prstGeom>
        </p:spPr>
      </p:pic>
      <p:sp>
        <p:nvSpPr>
          <p:cNvPr id="12" name="TextBox 11">
            <a:extLst>
              <a:ext uri="{FF2B5EF4-FFF2-40B4-BE49-F238E27FC236}">
                <a16:creationId xmlns:a16="http://schemas.microsoft.com/office/drawing/2014/main" id="{C19E751B-FA19-7BB2-8ABC-2F198963F3AD}"/>
              </a:ext>
            </a:extLst>
          </p:cNvPr>
          <p:cNvSpPr txBox="1"/>
          <p:nvPr/>
        </p:nvSpPr>
        <p:spPr>
          <a:xfrm>
            <a:off x="1090586" y="5018007"/>
            <a:ext cx="40047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mj-lt"/>
              </a:rPr>
              <a:t>Karen Le Roux</a:t>
            </a:r>
            <a:endParaRPr lang="en-US">
              <a:latin typeface="+mj-lt"/>
            </a:endParaRPr>
          </a:p>
        </p:txBody>
      </p:sp>
      <p:pic>
        <p:nvPicPr>
          <p:cNvPr id="11" name="Picture 9" descr="Logo, company name&#10;&#10;Description automatically generated">
            <a:extLst>
              <a:ext uri="{FF2B5EF4-FFF2-40B4-BE49-F238E27FC236}">
                <a16:creationId xmlns:a16="http://schemas.microsoft.com/office/drawing/2014/main" id="{434F8EC1-FEB0-238C-62D3-324DB4E37C90}"/>
              </a:ext>
            </a:extLst>
          </p:cNvPr>
          <p:cNvPicPr>
            <a:picLocks noChangeAspect="1"/>
          </p:cNvPicPr>
          <p:nvPr/>
        </p:nvPicPr>
        <p:blipFill>
          <a:blip r:embed="rId8"/>
          <a:stretch>
            <a:fillRect/>
          </a:stretch>
        </p:blipFill>
        <p:spPr>
          <a:xfrm>
            <a:off x="10580606" y="322917"/>
            <a:ext cx="1343247" cy="671624"/>
          </a:xfrm>
          <a:prstGeom prst="rect">
            <a:avLst/>
          </a:prstGeom>
        </p:spPr>
      </p:pic>
      <p:pic>
        <p:nvPicPr>
          <p:cNvPr id="8" name="Recorded Sound">
            <a:hlinkClick r:id="" action="ppaction://media"/>
            <a:extLst>
              <a:ext uri="{FF2B5EF4-FFF2-40B4-BE49-F238E27FC236}">
                <a16:creationId xmlns:a16="http://schemas.microsoft.com/office/drawing/2014/main" id="{2E83E916-081D-D1EE-FA07-4BCD4ADE1A1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6751" y="506942"/>
            <a:ext cx="487363" cy="487363"/>
          </a:xfrm>
          <a:prstGeom prst="rect">
            <a:avLst/>
          </a:prstGeom>
        </p:spPr>
      </p:pic>
    </p:spTree>
    <p:extLst>
      <p:ext uri="{BB962C8B-B14F-4D97-AF65-F5344CB8AC3E}">
        <p14:creationId xmlns:p14="http://schemas.microsoft.com/office/powerpoint/2010/main" val="1755364251"/>
      </p:ext>
    </p:extLst>
  </p:cSld>
  <p:clrMapOvr>
    <a:masterClrMapping/>
  </p:clrMapOvr>
  <mc:AlternateContent xmlns:mc="http://schemas.openxmlformats.org/markup-compatibility/2006">
    <mc:Choice xmlns:p14="http://schemas.microsoft.com/office/powerpoint/2010/main" Requires="p14">
      <p:transition spd="slow" p14:dur="2000" advTm="49722"/>
    </mc:Choice>
    <mc:Fallback>
      <p:transition spd="slow" advTm="49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ubble chart&#10;&#10;Description automatically generated">
            <a:extLst>
              <a:ext uri="{FF2B5EF4-FFF2-40B4-BE49-F238E27FC236}">
                <a16:creationId xmlns:a16="http://schemas.microsoft.com/office/drawing/2014/main" id="{CBBD96B5-30D1-8B25-839B-005102A39402}"/>
              </a:ext>
            </a:extLst>
          </p:cNvPr>
          <p:cNvPicPr>
            <a:picLocks noChangeAspect="1"/>
          </p:cNvPicPr>
          <p:nvPr/>
        </p:nvPicPr>
        <p:blipFill>
          <a:blip r:embed="rId4"/>
          <a:stretch>
            <a:fillRect/>
          </a:stretch>
        </p:blipFill>
        <p:spPr>
          <a:xfrm>
            <a:off x="-1929" y="-23992"/>
            <a:ext cx="12253731" cy="6886694"/>
          </a:xfrm>
          <a:prstGeom prst="rect">
            <a:avLst/>
          </a:prstGeom>
        </p:spPr>
      </p:pic>
      <p:sp>
        <p:nvSpPr>
          <p:cNvPr id="7" name="TextBox 6">
            <a:extLst>
              <a:ext uri="{FF2B5EF4-FFF2-40B4-BE49-F238E27FC236}">
                <a16:creationId xmlns:a16="http://schemas.microsoft.com/office/drawing/2014/main" id="{29F54CB4-9D14-6EF8-B325-96B8DE7A2878}"/>
              </a:ext>
            </a:extLst>
          </p:cNvPr>
          <p:cNvSpPr txBox="1"/>
          <p:nvPr/>
        </p:nvSpPr>
        <p:spPr>
          <a:xfrm>
            <a:off x="268147" y="383893"/>
            <a:ext cx="11713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4000" b="1">
                <a:solidFill>
                  <a:srgbClr val="019DDA"/>
                </a:solidFill>
                <a:latin typeface="Calibri Light"/>
              </a:rPr>
              <a:t>Don’t push harder. Pace.</a:t>
            </a:r>
            <a:endParaRPr lang="en-US" b="1">
              <a:solidFill>
                <a:srgbClr val="019DDA"/>
              </a:solidFill>
            </a:endParaRPr>
          </a:p>
        </p:txBody>
      </p:sp>
      <p:sp>
        <p:nvSpPr>
          <p:cNvPr id="3" name="TextBox 2">
            <a:extLst>
              <a:ext uri="{FF2B5EF4-FFF2-40B4-BE49-F238E27FC236}">
                <a16:creationId xmlns:a16="http://schemas.microsoft.com/office/drawing/2014/main" id="{0AE215D1-D9DF-412C-639E-9F2E587357F8}"/>
              </a:ext>
            </a:extLst>
          </p:cNvPr>
          <p:cNvSpPr txBox="1"/>
          <p:nvPr/>
        </p:nvSpPr>
        <p:spPr>
          <a:xfrm>
            <a:off x="5046179" y="2271161"/>
            <a:ext cx="675699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alibri"/>
                <a:cs typeface="Segoe UI"/>
              </a:rPr>
              <a:t>Identify areas where </a:t>
            </a:r>
            <a:r>
              <a:rPr lang="en-US" b="1">
                <a:latin typeface="Calibri"/>
                <a:cs typeface="Segoe UI"/>
              </a:rPr>
              <a:t>energy expenditure could be reduced</a:t>
            </a:r>
            <a:r>
              <a:rPr lang="en-US">
                <a:latin typeface="Calibri"/>
                <a:cs typeface="Segoe UI"/>
              </a:rPr>
              <a:t>, Consider:</a:t>
            </a:r>
          </a:p>
          <a:p>
            <a:endParaRPr lang="en-US">
              <a:latin typeface="Calibri"/>
              <a:cs typeface="Segoe UI"/>
            </a:endParaRPr>
          </a:p>
          <a:p>
            <a:pPr marL="1200150" lvl="2" indent="-285750">
              <a:buFont typeface="Wingdings"/>
              <a:buChar char="v"/>
            </a:pPr>
            <a:r>
              <a:rPr lang="en-US">
                <a:latin typeface="Calibri"/>
                <a:cs typeface="Arial"/>
              </a:rPr>
              <a:t>how important is the activity?​</a:t>
            </a:r>
          </a:p>
          <a:p>
            <a:pPr marL="1200150" lvl="2" indent="-285750">
              <a:buFont typeface="Wingdings"/>
              <a:buChar char="v"/>
            </a:pPr>
            <a:r>
              <a:rPr lang="en-US">
                <a:latin typeface="Calibri"/>
                <a:cs typeface="Arial"/>
              </a:rPr>
              <a:t>can the activity be completed less often?  ​</a:t>
            </a:r>
          </a:p>
          <a:p>
            <a:pPr marL="1200150" lvl="2" indent="-285750">
              <a:buFont typeface="Wingdings"/>
              <a:buChar char="v"/>
            </a:pPr>
            <a:r>
              <a:rPr lang="en-US">
                <a:latin typeface="Calibri"/>
                <a:cs typeface="Arial"/>
              </a:rPr>
              <a:t>can the energy used to complete the activity be reduced? ​</a:t>
            </a:r>
          </a:p>
          <a:p>
            <a:pPr marL="1200150" lvl="2" indent="-285750">
              <a:buFont typeface="Wingdings"/>
              <a:buChar char="v"/>
            </a:pPr>
            <a:r>
              <a:rPr lang="en-US">
                <a:latin typeface="Calibri"/>
                <a:cs typeface="Arial"/>
              </a:rPr>
              <a:t>can someone else support /help with the activity? </a:t>
            </a:r>
          </a:p>
        </p:txBody>
      </p:sp>
      <p:pic>
        <p:nvPicPr>
          <p:cNvPr id="13" name="Picture 13" descr="A picture containing scale, yellow, device, crane&#10;&#10;Description automatically generated">
            <a:extLst>
              <a:ext uri="{FF2B5EF4-FFF2-40B4-BE49-F238E27FC236}">
                <a16:creationId xmlns:a16="http://schemas.microsoft.com/office/drawing/2014/main" id="{40B268B9-4D00-0C8D-2BC4-2A621FCD97F3}"/>
              </a:ext>
            </a:extLst>
          </p:cNvPr>
          <p:cNvPicPr>
            <a:picLocks noChangeAspect="1"/>
          </p:cNvPicPr>
          <p:nvPr/>
        </p:nvPicPr>
        <p:blipFill>
          <a:blip r:embed="rId5"/>
          <a:stretch>
            <a:fillRect/>
          </a:stretch>
        </p:blipFill>
        <p:spPr>
          <a:xfrm>
            <a:off x="739459" y="1785839"/>
            <a:ext cx="4107711" cy="3001970"/>
          </a:xfrm>
          <a:prstGeom prst="rect">
            <a:avLst/>
          </a:prstGeom>
        </p:spPr>
      </p:pic>
      <p:sp>
        <p:nvSpPr>
          <p:cNvPr id="15" name="TextBox 14">
            <a:extLst>
              <a:ext uri="{FF2B5EF4-FFF2-40B4-BE49-F238E27FC236}">
                <a16:creationId xmlns:a16="http://schemas.microsoft.com/office/drawing/2014/main" id="{8B18F19E-6F22-FF6E-CDD2-4664AF6F4B18}"/>
              </a:ext>
            </a:extLst>
          </p:cNvPr>
          <p:cNvSpPr txBox="1"/>
          <p:nvPr/>
        </p:nvSpPr>
        <p:spPr>
          <a:xfrm>
            <a:off x="701065" y="4795161"/>
            <a:ext cx="4143607" cy="276999"/>
          </a:xfrm>
          <a:prstGeom prst="rect">
            <a:avLst/>
          </a:prstGeom>
          <a:noFill/>
        </p:spPr>
        <p:txBody>
          <a:bodyPr wrap="square" lIns="91440" tIns="45720" rIns="91440" bIns="45720" anchor="t">
            <a:spAutoFit/>
          </a:bodyPr>
          <a:lstStyle/>
          <a:p>
            <a:pPr algn="ctr"/>
            <a:r>
              <a:rPr lang="en-US" sz="1200">
                <a:latin typeface="+mj-lt"/>
                <a:ea typeface="open sans"/>
                <a:cs typeface="open sans"/>
              </a:rPr>
              <a:t>Inga Topolnicki - </a:t>
            </a:r>
            <a:r>
              <a:rPr lang="en-US" sz="1200" b="1">
                <a:solidFill>
                  <a:srgbClr val="1F99EB"/>
                </a:solidFill>
                <a:latin typeface="Calibri"/>
                <a:ea typeface="open sans"/>
                <a:cs typeface="open sans"/>
                <a:hlinkClick r:id="rId6"/>
              </a:rPr>
              <a:t>An Existence Project</a:t>
            </a:r>
            <a:endParaRPr lang="en-US" sz="1200">
              <a:latin typeface="+mj-lt"/>
              <a:ea typeface="open sans"/>
              <a:cs typeface="open sans"/>
            </a:endParaRPr>
          </a:p>
        </p:txBody>
      </p:sp>
      <p:pic>
        <p:nvPicPr>
          <p:cNvPr id="17" name="Picture 9" descr="Logo, company name&#10;&#10;Description automatically generated">
            <a:extLst>
              <a:ext uri="{FF2B5EF4-FFF2-40B4-BE49-F238E27FC236}">
                <a16:creationId xmlns:a16="http://schemas.microsoft.com/office/drawing/2014/main" id="{2B6191FB-74DF-6AB5-E31D-CF8BA34B93D1}"/>
              </a:ext>
            </a:extLst>
          </p:cNvPr>
          <p:cNvPicPr>
            <a:picLocks noChangeAspect="1"/>
          </p:cNvPicPr>
          <p:nvPr/>
        </p:nvPicPr>
        <p:blipFill>
          <a:blip r:embed="rId7"/>
          <a:stretch>
            <a:fillRect/>
          </a:stretch>
        </p:blipFill>
        <p:spPr>
          <a:xfrm>
            <a:off x="10580606" y="322917"/>
            <a:ext cx="1343247" cy="671624"/>
          </a:xfrm>
          <a:prstGeom prst="rect">
            <a:avLst/>
          </a:prstGeom>
        </p:spPr>
      </p:pic>
      <p:pic>
        <p:nvPicPr>
          <p:cNvPr id="4" name="Recorded Sound">
            <a:hlinkClick r:id="" action="ppaction://media"/>
            <a:extLst>
              <a:ext uri="{FF2B5EF4-FFF2-40B4-BE49-F238E27FC236}">
                <a16:creationId xmlns:a16="http://schemas.microsoft.com/office/drawing/2014/main" id="{2912852B-B9EB-357D-67AB-320EB6601E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665" y="611768"/>
            <a:ext cx="487363" cy="487363"/>
          </a:xfrm>
          <a:prstGeom prst="rect">
            <a:avLst/>
          </a:prstGeom>
        </p:spPr>
      </p:pic>
    </p:spTree>
    <p:extLst>
      <p:ext uri="{BB962C8B-B14F-4D97-AF65-F5344CB8AC3E}">
        <p14:creationId xmlns:p14="http://schemas.microsoft.com/office/powerpoint/2010/main" val="823598818"/>
      </p:ext>
    </p:extLst>
  </p:cSld>
  <p:clrMapOvr>
    <a:masterClrMapping/>
  </p:clrMapOvr>
  <mc:AlternateContent xmlns:mc="http://schemas.openxmlformats.org/markup-compatibility/2006">
    <mc:Choice xmlns:p14="http://schemas.microsoft.com/office/powerpoint/2010/main" Requires="p14">
      <p:transition spd="slow" p14:dur="2000" advTm="43139"/>
    </mc:Choice>
    <mc:Fallback>
      <p:transition spd="slow" advTm="43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ubble chart&#10;&#10;Description automatically generated">
            <a:extLst>
              <a:ext uri="{FF2B5EF4-FFF2-40B4-BE49-F238E27FC236}">
                <a16:creationId xmlns:a16="http://schemas.microsoft.com/office/drawing/2014/main" id="{C6658D0C-750C-A5D3-C4E1-D1F3DC9AAF36}"/>
              </a:ext>
            </a:extLst>
          </p:cNvPr>
          <p:cNvPicPr>
            <a:picLocks noGrp="1" noChangeAspect="1"/>
          </p:cNvPicPr>
          <p:nvPr>
            <p:ph idx="1"/>
          </p:nvPr>
        </p:nvPicPr>
        <p:blipFill>
          <a:blip r:embed="rId5"/>
          <a:stretch>
            <a:fillRect/>
          </a:stretch>
        </p:blipFill>
        <p:spPr>
          <a:xfrm>
            <a:off x="4168" y="369"/>
            <a:ext cx="12201386" cy="6858849"/>
          </a:xfrm>
        </p:spPr>
      </p:pic>
      <p:sp>
        <p:nvSpPr>
          <p:cNvPr id="2" name="Title 1">
            <a:extLst>
              <a:ext uri="{FF2B5EF4-FFF2-40B4-BE49-F238E27FC236}">
                <a16:creationId xmlns:a16="http://schemas.microsoft.com/office/drawing/2014/main" id="{6A2F65B9-7254-B70F-A8E1-494500687973}"/>
              </a:ext>
            </a:extLst>
          </p:cNvPr>
          <p:cNvSpPr>
            <a:spLocks noGrp="1"/>
          </p:cNvSpPr>
          <p:nvPr>
            <p:ph type="title"/>
          </p:nvPr>
        </p:nvSpPr>
        <p:spPr>
          <a:xfrm>
            <a:off x="281354" y="423740"/>
            <a:ext cx="11639061" cy="1100871"/>
          </a:xfrm>
        </p:spPr>
        <p:txBody>
          <a:bodyPr>
            <a:normAutofit/>
          </a:bodyPr>
          <a:lstStyle/>
          <a:p>
            <a:pPr algn="ctr"/>
            <a:r>
              <a:rPr lang="en-AU" sz="3600" b="1">
                <a:solidFill>
                  <a:srgbClr val="009EE0"/>
                </a:solidFill>
                <a:latin typeface="Calibri"/>
                <a:cs typeface="Calibri"/>
              </a:rPr>
              <a:t>Thank you</a:t>
            </a:r>
            <a:endParaRPr lang="en-US"/>
          </a:p>
        </p:txBody>
      </p:sp>
      <p:sp>
        <p:nvSpPr>
          <p:cNvPr id="9" name="TextBox 8">
            <a:extLst>
              <a:ext uri="{FF2B5EF4-FFF2-40B4-BE49-F238E27FC236}">
                <a16:creationId xmlns:a16="http://schemas.microsoft.com/office/drawing/2014/main" id="{06DCA1C3-9422-AA48-555E-8D7B9815F873}"/>
              </a:ext>
            </a:extLst>
          </p:cNvPr>
          <p:cNvSpPr txBox="1"/>
          <p:nvPr/>
        </p:nvSpPr>
        <p:spPr>
          <a:xfrm>
            <a:off x="2694432" y="5327904"/>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12" name="Picture 12" descr="Qr code&#10;&#10;Description automatically generated">
            <a:extLst>
              <a:ext uri="{FF2B5EF4-FFF2-40B4-BE49-F238E27FC236}">
                <a16:creationId xmlns:a16="http://schemas.microsoft.com/office/drawing/2014/main" id="{FF2716CA-CC39-1C6A-A4E1-B32BC86BE530}"/>
              </a:ext>
            </a:extLst>
          </p:cNvPr>
          <p:cNvPicPr>
            <a:picLocks noChangeAspect="1"/>
          </p:cNvPicPr>
          <p:nvPr/>
        </p:nvPicPr>
        <p:blipFill>
          <a:blip r:embed="rId6"/>
          <a:stretch>
            <a:fillRect/>
          </a:stretch>
        </p:blipFill>
        <p:spPr>
          <a:xfrm>
            <a:off x="1680882" y="1533755"/>
            <a:ext cx="3360244" cy="4302390"/>
          </a:xfrm>
          <a:prstGeom prst="rect">
            <a:avLst/>
          </a:prstGeom>
          <a:ln>
            <a:noFill/>
          </a:ln>
          <a:effectLst>
            <a:outerShdw blurRad="190500" algn="tl" rotWithShape="0">
              <a:srgbClr val="000000">
                <a:alpha val="70000"/>
              </a:srgbClr>
            </a:outerShdw>
          </a:effectLst>
        </p:spPr>
      </p:pic>
      <p:grpSp>
        <p:nvGrpSpPr>
          <p:cNvPr id="6" name="Group 5">
            <a:extLst>
              <a:ext uri="{FF2B5EF4-FFF2-40B4-BE49-F238E27FC236}">
                <a16:creationId xmlns:a16="http://schemas.microsoft.com/office/drawing/2014/main" id="{EFE02F79-F72A-F493-5362-3501467FE57B}"/>
              </a:ext>
            </a:extLst>
          </p:cNvPr>
          <p:cNvGrpSpPr/>
          <p:nvPr/>
        </p:nvGrpSpPr>
        <p:grpSpPr>
          <a:xfrm>
            <a:off x="6717839" y="2237548"/>
            <a:ext cx="3601655" cy="1865355"/>
            <a:chOff x="6575269" y="2382627"/>
            <a:chExt cx="3601655" cy="1865355"/>
          </a:xfrm>
        </p:grpSpPr>
        <p:sp>
          <p:nvSpPr>
            <p:cNvPr id="13" name="TextBox 12">
              <a:extLst>
                <a:ext uri="{FF2B5EF4-FFF2-40B4-BE49-F238E27FC236}">
                  <a16:creationId xmlns:a16="http://schemas.microsoft.com/office/drawing/2014/main" id="{2C120228-AD6E-ACC8-8096-CE9BC4F35195}"/>
                </a:ext>
              </a:extLst>
            </p:cNvPr>
            <p:cNvSpPr txBox="1"/>
            <p:nvPr/>
          </p:nvSpPr>
          <p:spPr>
            <a:xfrm>
              <a:off x="6575269" y="2382627"/>
              <a:ext cx="31965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Calibri"/>
                  <a:cs typeface="Segoe UI"/>
                </a:rPr>
                <a:t>Laura Allen, RN</a:t>
              </a:r>
              <a:r>
                <a:rPr lang="en-US" sz="2000">
                  <a:latin typeface="Calibri"/>
                  <a:cs typeface="Segoe UI"/>
                </a:rPr>
                <a:t>​</a:t>
              </a:r>
              <a:endParaRPr lang="en-US" sz="2000">
                <a:latin typeface="Calibri"/>
                <a:ea typeface="open sans"/>
                <a:cs typeface="Segoe UI"/>
              </a:endParaRPr>
            </a:p>
            <a:p>
              <a:r>
                <a:rPr lang="en-US" sz="2000">
                  <a:latin typeface="Calibri"/>
                  <a:cs typeface="Segoe UI"/>
                </a:rPr>
                <a:t>Health Support Manager </a:t>
              </a:r>
              <a:endParaRPr lang="en-US" sz="2000">
                <a:latin typeface="Calibri"/>
              </a:endParaRPr>
            </a:p>
          </p:txBody>
        </p:sp>
        <p:sp>
          <p:nvSpPr>
            <p:cNvPr id="14" name="TextBox 13">
              <a:extLst>
                <a:ext uri="{FF2B5EF4-FFF2-40B4-BE49-F238E27FC236}">
                  <a16:creationId xmlns:a16="http://schemas.microsoft.com/office/drawing/2014/main" id="{7D0B4D6F-7217-E3C3-50FF-FC20C9B8B14E}"/>
                </a:ext>
              </a:extLst>
            </p:cNvPr>
            <p:cNvSpPr txBox="1"/>
            <p:nvPr/>
          </p:nvSpPr>
          <p:spPr>
            <a:xfrm>
              <a:off x="6575269" y="3540096"/>
              <a:ext cx="360165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Calibri"/>
                  <a:cs typeface="Segoe UI"/>
                </a:rPr>
                <a:t>Camille Williams, RN</a:t>
              </a:r>
              <a:r>
                <a:rPr lang="en-US" sz="2000">
                  <a:latin typeface="Calibri"/>
                  <a:cs typeface="Segoe UI"/>
                </a:rPr>
                <a:t>​</a:t>
              </a:r>
              <a:endParaRPr lang="en-US" sz="2000">
                <a:latin typeface="Calibri"/>
                <a:ea typeface="open sans"/>
                <a:cs typeface="Segoe UI"/>
              </a:endParaRPr>
            </a:p>
            <a:p>
              <a:r>
                <a:rPr lang="en-US" sz="2000">
                  <a:latin typeface="Calibri"/>
                  <a:cs typeface="Segoe UI"/>
                </a:rPr>
                <a:t>Telehealth Nurse Specialist </a:t>
              </a:r>
              <a:endParaRPr lang="en-US" sz="2000">
                <a:latin typeface="Calibri"/>
                <a:ea typeface="open sans"/>
                <a:cs typeface="Segoe UI"/>
              </a:endParaRPr>
            </a:p>
          </p:txBody>
        </p:sp>
      </p:grpSp>
      <p:pic>
        <p:nvPicPr>
          <p:cNvPr id="5" name="Picture 9" descr="Logo, company name&#10;&#10;Description automatically generated">
            <a:extLst>
              <a:ext uri="{FF2B5EF4-FFF2-40B4-BE49-F238E27FC236}">
                <a16:creationId xmlns:a16="http://schemas.microsoft.com/office/drawing/2014/main" id="{E09DE2B6-F31C-7798-7EC1-6B2C9987BB71}"/>
              </a:ext>
            </a:extLst>
          </p:cNvPr>
          <p:cNvPicPr>
            <a:picLocks noChangeAspect="1"/>
          </p:cNvPicPr>
          <p:nvPr/>
        </p:nvPicPr>
        <p:blipFill>
          <a:blip r:embed="rId7"/>
          <a:stretch>
            <a:fillRect/>
          </a:stretch>
        </p:blipFill>
        <p:spPr>
          <a:xfrm>
            <a:off x="10580606" y="322917"/>
            <a:ext cx="1343247" cy="671624"/>
          </a:xfrm>
          <a:prstGeom prst="rect">
            <a:avLst/>
          </a:prstGeom>
        </p:spPr>
      </p:pic>
      <p:pic>
        <p:nvPicPr>
          <p:cNvPr id="7" name="Recorded Sound">
            <a:hlinkClick r:id="" action="ppaction://media"/>
            <a:extLst>
              <a:ext uri="{FF2B5EF4-FFF2-40B4-BE49-F238E27FC236}">
                <a16:creationId xmlns:a16="http://schemas.microsoft.com/office/drawing/2014/main" id="{9C91D72F-18E3-D956-018A-B3E7D92CCB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5165" y="414596"/>
            <a:ext cx="487363" cy="487363"/>
          </a:xfrm>
          <a:prstGeom prst="rect">
            <a:avLst/>
          </a:prstGeom>
        </p:spPr>
      </p:pic>
    </p:spTree>
    <p:extLst>
      <p:ext uri="{BB962C8B-B14F-4D97-AF65-F5344CB8AC3E}">
        <p14:creationId xmlns:p14="http://schemas.microsoft.com/office/powerpoint/2010/main" val="2381971955"/>
      </p:ext>
    </p:extLst>
  </p:cSld>
  <p:clrMapOvr>
    <a:masterClrMapping/>
  </p:clrMapOvr>
  <mc:AlternateContent xmlns:mc="http://schemas.openxmlformats.org/markup-compatibility/2006">
    <mc:Choice xmlns:p14="http://schemas.microsoft.com/office/powerpoint/2010/main" Requires="p14">
      <p:transition spd="slow" p14:dur="2000" advTm="13094"/>
    </mc:Choice>
    <mc:Fallback>
      <p:transition spd="slow" advTm="13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ubble chart&#10;&#10;Description automatically generated">
            <a:extLst>
              <a:ext uri="{FF2B5EF4-FFF2-40B4-BE49-F238E27FC236}">
                <a16:creationId xmlns:a16="http://schemas.microsoft.com/office/drawing/2014/main" id="{C6658D0C-750C-A5D3-C4E1-D1F3DC9AAF36}"/>
              </a:ext>
            </a:extLst>
          </p:cNvPr>
          <p:cNvPicPr>
            <a:picLocks noGrp="1" noChangeAspect="1"/>
          </p:cNvPicPr>
          <p:nvPr>
            <p:ph idx="1"/>
          </p:nvPr>
        </p:nvPicPr>
        <p:blipFill>
          <a:blip r:embed="rId3"/>
          <a:stretch>
            <a:fillRect/>
          </a:stretch>
        </p:blipFill>
        <p:spPr>
          <a:xfrm>
            <a:off x="4168" y="369"/>
            <a:ext cx="12201386" cy="6858849"/>
          </a:xfrm>
        </p:spPr>
      </p:pic>
      <p:sp>
        <p:nvSpPr>
          <p:cNvPr id="2" name="Title 1">
            <a:extLst>
              <a:ext uri="{FF2B5EF4-FFF2-40B4-BE49-F238E27FC236}">
                <a16:creationId xmlns:a16="http://schemas.microsoft.com/office/drawing/2014/main" id="{6A2F65B9-7254-B70F-A8E1-494500687973}"/>
              </a:ext>
            </a:extLst>
          </p:cNvPr>
          <p:cNvSpPr>
            <a:spLocks noGrp="1"/>
          </p:cNvSpPr>
          <p:nvPr>
            <p:ph type="title"/>
          </p:nvPr>
        </p:nvSpPr>
        <p:spPr>
          <a:xfrm>
            <a:off x="281354" y="423740"/>
            <a:ext cx="11639061" cy="1100871"/>
          </a:xfrm>
        </p:spPr>
        <p:txBody>
          <a:bodyPr>
            <a:normAutofit/>
          </a:bodyPr>
          <a:lstStyle/>
          <a:p>
            <a:pPr algn="ctr"/>
            <a:r>
              <a:rPr lang="en-US" sz="3600" b="1">
                <a:solidFill>
                  <a:srgbClr val="009EE0"/>
                </a:solidFill>
                <a:latin typeface="Calibri"/>
                <a:cs typeface="Calibri"/>
              </a:rPr>
              <a:t>References</a:t>
            </a:r>
            <a:endParaRPr lang="en-AU" sz="3600" b="1">
              <a:solidFill>
                <a:srgbClr val="009EE0"/>
              </a:solidFill>
              <a:latin typeface="Calibri"/>
              <a:cs typeface="Calibri"/>
            </a:endParaRPr>
          </a:p>
        </p:txBody>
      </p:sp>
      <p:sp>
        <p:nvSpPr>
          <p:cNvPr id="9" name="TextBox 8">
            <a:extLst>
              <a:ext uri="{FF2B5EF4-FFF2-40B4-BE49-F238E27FC236}">
                <a16:creationId xmlns:a16="http://schemas.microsoft.com/office/drawing/2014/main" id="{06DCA1C3-9422-AA48-555E-8D7B9815F873}"/>
              </a:ext>
            </a:extLst>
          </p:cNvPr>
          <p:cNvSpPr txBox="1"/>
          <p:nvPr/>
        </p:nvSpPr>
        <p:spPr>
          <a:xfrm>
            <a:off x="2694432" y="5327904"/>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5" name="Picture 9" descr="Logo, company name&#10;&#10;Description automatically generated">
            <a:extLst>
              <a:ext uri="{FF2B5EF4-FFF2-40B4-BE49-F238E27FC236}">
                <a16:creationId xmlns:a16="http://schemas.microsoft.com/office/drawing/2014/main" id="{E09DE2B6-F31C-7798-7EC1-6B2C9987BB71}"/>
              </a:ext>
            </a:extLst>
          </p:cNvPr>
          <p:cNvPicPr>
            <a:picLocks noChangeAspect="1"/>
          </p:cNvPicPr>
          <p:nvPr/>
        </p:nvPicPr>
        <p:blipFill>
          <a:blip r:embed="rId4"/>
          <a:stretch>
            <a:fillRect/>
          </a:stretch>
        </p:blipFill>
        <p:spPr>
          <a:xfrm>
            <a:off x="10580606" y="322917"/>
            <a:ext cx="1343247" cy="671624"/>
          </a:xfrm>
          <a:prstGeom prst="rect">
            <a:avLst/>
          </a:prstGeom>
        </p:spPr>
      </p:pic>
      <p:sp>
        <p:nvSpPr>
          <p:cNvPr id="7" name="TextBox 6">
            <a:extLst>
              <a:ext uri="{FF2B5EF4-FFF2-40B4-BE49-F238E27FC236}">
                <a16:creationId xmlns:a16="http://schemas.microsoft.com/office/drawing/2014/main" id="{4B0DEB9D-B2F9-F196-3696-336C12C86191}"/>
              </a:ext>
            </a:extLst>
          </p:cNvPr>
          <p:cNvSpPr txBox="1"/>
          <p:nvPr/>
        </p:nvSpPr>
        <p:spPr>
          <a:xfrm>
            <a:off x="399116" y="1272030"/>
            <a:ext cx="11652268" cy="4462760"/>
          </a:xfrm>
          <a:prstGeom prst="rect">
            <a:avLst/>
          </a:prstGeom>
          <a:noFill/>
        </p:spPr>
        <p:txBody>
          <a:bodyPr wrap="square" lIns="91440" tIns="45720" rIns="91440" bIns="45720" anchor="t">
            <a:spAutoFit/>
          </a:bodyPr>
          <a:lstStyle/>
          <a:p>
            <a:r>
              <a:rPr lang="en-US" sz="1400">
                <a:solidFill>
                  <a:srgbClr val="000000"/>
                </a:solidFill>
                <a:latin typeface="Calibri"/>
                <a:cs typeface="Calibri"/>
              </a:rPr>
              <a:t>1. van Campen, C. M. C., Rowe, P. C. &amp; Visser, F. C. Orthostatic symptoms and reductions in cerebral blood flow in long-haul covid-19 patients: Similarities with </a:t>
            </a:r>
            <a:r>
              <a:rPr lang="en-US" sz="1400" err="1">
                <a:solidFill>
                  <a:srgbClr val="000000"/>
                </a:solidFill>
                <a:latin typeface="Calibri"/>
                <a:cs typeface="Calibri"/>
              </a:rPr>
              <a:t>myalgic</a:t>
            </a:r>
            <a:r>
              <a:rPr lang="en-US" sz="1400">
                <a:solidFill>
                  <a:srgbClr val="000000"/>
                </a:solidFill>
                <a:latin typeface="Calibri"/>
                <a:cs typeface="Calibri"/>
              </a:rPr>
              <a:t> encephalomyelitis/chronic fatigue syndrome. </a:t>
            </a:r>
            <a:r>
              <a:rPr lang="en-US" sz="1400" i="1">
                <a:solidFill>
                  <a:srgbClr val="000000"/>
                </a:solidFill>
                <a:latin typeface="Calibri"/>
                <a:cs typeface="Calibri"/>
              </a:rPr>
              <a:t>Medicina (Lithuania)</a:t>
            </a:r>
            <a:r>
              <a:rPr lang="en-US" sz="1400">
                <a:solidFill>
                  <a:srgbClr val="000000"/>
                </a:solidFill>
                <a:latin typeface="Calibri"/>
                <a:cs typeface="Calibri"/>
              </a:rPr>
              <a:t> </a:t>
            </a:r>
            <a:r>
              <a:rPr lang="en-US" sz="1400" b="1">
                <a:solidFill>
                  <a:srgbClr val="000000"/>
                </a:solidFill>
                <a:latin typeface="Calibri"/>
                <a:cs typeface="Calibri"/>
              </a:rPr>
              <a:t>58</a:t>
            </a:r>
            <a:r>
              <a:rPr lang="en-US" sz="1400">
                <a:solidFill>
                  <a:srgbClr val="000000"/>
                </a:solidFill>
                <a:latin typeface="Calibri"/>
                <a:cs typeface="Calibri"/>
              </a:rPr>
              <a:t>, (2022).  </a:t>
            </a:r>
            <a:endParaRPr lang="en-US" sz="1400">
              <a:cs typeface="Calibri" panose="020F0502020204030204"/>
            </a:endParaRPr>
          </a:p>
          <a:p>
            <a:endParaRPr lang="en-US" sz="1400">
              <a:solidFill>
                <a:srgbClr val="000000"/>
              </a:solidFill>
              <a:latin typeface="Calibri"/>
              <a:cs typeface="Calibri"/>
            </a:endParaRPr>
          </a:p>
          <a:p>
            <a:r>
              <a:rPr lang="en-US" sz="1400">
                <a:solidFill>
                  <a:srgbClr val="000000"/>
                </a:solidFill>
                <a:latin typeface="Calibri"/>
                <a:cs typeface="Calibri"/>
              </a:rPr>
              <a:t>2. van Campen, C. (Linda) M. C., Rowe, P. C. &amp; Visser, F. C. Cerebral blood flow remains reduced after tilt testing</a:t>
            </a:r>
            <a:endParaRPr lang="en-US" sz="1400">
              <a:cs typeface="Calibri"/>
            </a:endParaRPr>
          </a:p>
          <a:p>
            <a:endParaRPr lang="en-US" sz="1400">
              <a:solidFill>
                <a:srgbClr val="000000"/>
              </a:solidFill>
              <a:latin typeface="Calibri"/>
              <a:cs typeface="Calibri"/>
            </a:endParaRPr>
          </a:p>
          <a:p>
            <a:r>
              <a:rPr lang="en-US" sz="1400">
                <a:solidFill>
                  <a:srgbClr val="000000"/>
                </a:solidFill>
                <a:latin typeface="Calibri"/>
                <a:cs typeface="Calibri"/>
              </a:rPr>
              <a:t>3. Light, A. R. </a:t>
            </a:r>
            <a:r>
              <a:rPr lang="en-US" sz="1400" i="1">
                <a:solidFill>
                  <a:srgbClr val="000000"/>
                </a:solidFill>
                <a:latin typeface="Calibri"/>
                <a:cs typeface="Calibri"/>
              </a:rPr>
              <a:t>et al.</a:t>
            </a:r>
            <a:r>
              <a:rPr lang="en-US" sz="1400">
                <a:solidFill>
                  <a:srgbClr val="000000"/>
                </a:solidFill>
                <a:latin typeface="Calibri"/>
                <a:cs typeface="Calibri"/>
              </a:rPr>
              <a:t> Gene expression alterations at baseline and following moderate exercise in patients with Chronic Fatigue Syndrome and Fibromyalgia Syndrome. </a:t>
            </a:r>
            <a:r>
              <a:rPr lang="en-US" sz="1400" i="1">
                <a:solidFill>
                  <a:srgbClr val="000000"/>
                </a:solidFill>
                <a:latin typeface="Calibri"/>
                <a:cs typeface="Calibri"/>
              </a:rPr>
              <a:t>J Intern Med</a:t>
            </a:r>
            <a:r>
              <a:rPr lang="en-US" sz="1400">
                <a:solidFill>
                  <a:srgbClr val="000000"/>
                </a:solidFill>
                <a:latin typeface="Calibri"/>
                <a:cs typeface="Calibri"/>
              </a:rPr>
              <a:t> </a:t>
            </a:r>
            <a:r>
              <a:rPr lang="en-US" sz="1400" b="1">
                <a:solidFill>
                  <a:srgbClr val="000000"/>
                </a:solidFill>
                <a:latin typeface="Calibri"/>
                <a:cs typeface="Calibri"/>
              </a:rPr>
              <a:t>271</a:t>
            </a:r>
            <a:r>
              <a:rPr lang="en-US" sz="1400">
                <a:solidFill>
                  <a:srgbClr val="000000"/>
                </a:solidFill>
                <a:latin typeface="Calibri"/>
                <a:cs typeface="Calibri"/>
              </a:rPr>
              <a:t>, (2012).   </a:t>
            </a:r>
          </a:p>
          <a:p>
            <a:endParaRPr lang="en-US" sz="1400">
              <a:solidFill>
                <a:srgbClr val="000000"/>
              </a:solidFill>
              <a:latin typeface="Calibri"/>
              <a:cs typeface="Calibri"/>
            </a:endParaRPr>
          </a:p>
          <a:p>
            <a:r>
              <a:rPr lang="en-US" sz="1400">
                <a:solidFill>
                  <a:srgbClr val="000000"/>
                </a:solidFill>
                <a:latin typeface="Calibri"/>
                <a:cs typeface="Calibri"/>
              </a:rPr>
              <a:t>4. van </a:t>
            </a:r>
            <a:r>
              <a:rPr lang="en-US" sz="1400" err="1">
                <a:solidFill>
                  <a:srgbClr val="000000"/>
                </a:solidFill>
                <a:latin typeface="Calibri"/>
                <a:cs typeface="Calibri"/>
              </a:rPr>
              <a:t>Oosterwijck</a:t>
            </a:r>
            <a:r>
              <a:rPr lang="en-US" sz="1400">
                <a:solidFill>
                  <a:srgbClr val="000000"/>
                </a:solidFill>
                <a:latin typeface="Calibri"/>
                <a:cs typeface="Calibri"/>
              </a:rPr>
              <a:t>, J. </a:t>
            </a:r>
            <a:r>
              <a:rPr lang="en-US" sz="1400" i="1">
                <a:solidFill>
                  <a:srgbClr val="000000"/>
                </a:solidFill>
                <a:latin typeface="Calibri"/>
                <a:cs typeface="Calibri"/>
              </a:rPr>
              <a:t>et al.</a:t>
            </a:r>
            <a:r>
              <a:rPr lang="en-US" sz="1400">
                <a:solidFill>
                  <a:srgbClr val="000000"/>
                </a:solidFill>
                <a:latin typeface="Calibri"/>
                <a:cs typeface="Calibri"/>
              </a:rPr>
              <a:t> Pain inhibition and </a:t>
            </a:r>
            <a:r>
              <a:rPr lang="en-US" sz="1400" err="1">
                <a:solidFill>
                  <a:srgbClr val="000000"/>
                </a:solidFill>
                <a:latin typeface="Calibri"/>
                <a:cs typeface="Calibri"/>
              </a:rPr>
              <a:t>postexertional</a:t>
            </a:r>
            <a:r>
              <a:rPr lang="en-US" sz="1400">
                <a:solidFill>
                  <a:srgbClr val="000000"/>
                </a:solidFill>
                <a:latin typeface="Calibri"/>
                <a:cs typeface="Calibri"/>
              </a:rPr>
              <a:t> malaise in </a:t>
            </a:r>
            <a:r>
              <a:rPr lang="en-US" sz="1400" err="1">
                <a:solidFill>
                  <a:srgbClr val="000000"/>
                </a:solidFill>
                <a:latin typeface="Calibri"/>
                <a:cs typeface="Calibri"/>
              </a:rPr>
              <a:t>myalgic</a:t>
            </a:r>
            <a:r>
              <a:rPr lang="en-US" sz="1400">
                <a:solidFill>
                  <a:srgbClr val="000000"/>
                </a:solidFill>
                <a:latin typeface="Calibri"/>
                <a:cs typeface="Calibri"/>
              </a:rPr>
              <a:t> encephalomyelitis/ chronic fatigue syndrome: An experimental study. </a:t>
            </a:r>
            <a:r>
              <a:rPr lang="en-US" sz="1400" i="1">
                <a:solidFill>
                  <a:srgbClr val="000000"/>
                </a:solidFill>
                <a:latin typeface="Calibri"/>
                <a:cs typeface="Calibri"/>
              </a:rPr>
              <a:t>J Intern Med</a:t>
            </a:r>
            <a:r>
              <a:rPr lang="en-US" sz="1400">
                <a:solidFill>
                  <a:srgbClr val="000000"/>
                </a:solidFill>
                <a:latin typeface="Calibri"/>
                <a:cs typeface="Calibri"/>
              </a:rPr>
              <a:t> </a:t>
            </a:r>
            <a:r>
              <a:rPr lang="en-US" sz="1400" b="1">
                <a:solidFill>
                  <a:srgbClr val="000000"/>
                </a:solidFill>
                <a:latin typeface="Calibri"/>
                <a:cs typeface="Calibri"/>
              </a:rPr>
              <a:t>268</a:t>
            </a:r>
            <a:r>
              <a:rPr lang="en-US" sz="1400">
                <a:solidFill>
                  <a:srgbClr val="000000"/>
                </a:solidFill>
                <a:latin typeface="Calibri"/>
                <a:cs typeface="Calibri"/>
              </a:rPr>
              <a:t>, (2010).   </a:t>
            </a:r>
            <a:endParaRPr lang="en-US" sz="1400">
              <a:cs typeface="Calibri"/>
            </a:endParaRPr>
          </a:p>
          <a:p>
            <a:endParaRPr lang="en-US" sz="1400">
              <a:solidFill>
                <a:srgbClr val="000000"/>
              </a:solidFill>
              <a:latin typeface="Calibri"/>
              <a:cs typeface="Calibri"/>
            </a:endParaRPr>
          </a:p>
          <a:p>
            <a:pPr algn="l"/>
            <a:r>
              <a:rPr lang="en-US" sz="1400">
                <a:solidFill>
                  <a:srgbClr val="000000"/>
                </a:solidFill>
                <a:latin typeface="Calibri"/>
                <a:cs typeface="Calibri"/>
              </a:rPr>
              <a:t>5</a:t>
            </a:r>
            <a:r>
              <a:rPr lang="en-US" sz="1400" b="0" i="0" u="none" strike="noStrike">
                <a:solidFill>
                  <a:srgbClr val="000000"/>
                </a:solidFill>
                <a:effectLst/>
                <a:latin typeface="Calibri"/>
                <a:cs typeface="Calibri"/>
              </a:rPr>
              <a:t>. Nijs, J. </a:t>
            </a:r>
            <a:r>
              <a:rPr lang="en-US" sz="1400" b="0" i="1" u="none" strike="noStrike">
                <a:solidFill>
                  <a:srgbClr val="000000"/>
                </a:solidFill>
                <a:effectLst/>
                <a:latin typeface="Calibri"/>
                <a:cs typeface="Calibri"/>
              </a:rPr>
              <a:t>et al.</a:t>
            </a:r>
            <a:r>
              <a:rPr lang="en-US" sz="1400" b="0" i="0" u="none" strike="noStrike">
                <a:solidFill>
                  <a:srgbClr val="000000"/>
                </a:solidFill>
                <a:effectLst/>
                <a:latin typeface="Calibri"/>
                <a:cs typeface="Calibri"/>
              </a:rPr>
              <a:t> Altered immune response to exercise in patients with chronic fatigue syndrome/</a:t>
            </a:r>
            <a:r>
              <a:rPr lang="en-US" sz="1400" b="0" i="0" u="none" strike="noStrike" err="1">
                <a:solidFill>
                  <a:srgbClr val="000000"/>
                </a:solidFill>
                <a:effectLst/>
                <a:latin typeface="Calibri"/>
                <a:cs typeface="Calibri"/>
              </a:rPr>
              <a:t>myalgic</a:t>
            </a:r>
            <a:r>
              <a:rPr lang="en-US" sz="1400" b="0" i="0" u="none" strike="noStrike">
                <a:solidFill>
                  <a:srgbClr val="000000"/>
                </a:solidFill>
                <a:effectLst/>
                <a:latin typeface="Calibri"/>
                <a:cs typeface="Calibri"/>
              </a:rPr>
              <a:t> encephalomyelitis: A systematic literature review. </a:t>
            </a:r>
            <a:r>
              <a:rPr lang="en-US" sz="1400" b="0" i="1" u="none" strike="noStrike" err="1">
                <a:solidFill>
                  <a:srgbClr val="000000"/>
                </a:solidFill>
                <a:effectLst/>
                <a:latin typeface="Calibri"/>
                <a:cs typeface="Calibri"/>
              </a:rPr>
              <a:t>Exerc</a:t>
            </a:r>
            <a:r>
              <a:rPr lang="en-US" sz="1400" b="0" i="1" u="none" strike="noStrike">
                <a:solidFill>
                  <a:srgbClr val="000000"/>
                </a:solidFill>
                <a:effectLst/>
                <a:latin typeface="Calibri"/>
                <a:cs typeface="Calibri"/>
              </a:rPr>
              <a:t> Immunol Rev</a:t>
            </a:r>
            <a:r>
              <a:rPr lang="en-US" sz="1400" b="0" i="0" u="none" strike="noStrike">
                <a:solidFill>
                  <a:srgbClr val="000000"/>
                </a:solidFill>
                <a:effectLst/>
                <a:latin typeface="Calibri"/>
                <a:cs typeface="Calibri"/>
              </a:rPr>
              <a:t> </a:t>
            </a:r>
            <a:r>
              <a:rPr lang="en-US" sz="1400" b="1" i="0" u="none" strike="noStrike">
                <a:solidFill>
                  <a:srgbClr val="000000"/>
                </a:solidFill>
                <a:effectLst/>
                <a:latin typeface="Calibri"/>
                <a:cs typeface="Calibri"/>
              </a:rPr>
              <a:t>20</a:t>
            </a:r>
            <a:r>
              <a:rPr lang="en-US" sz="1400" b="0" i="0" u="none" strike="noStrike">
                <a:solidFill>
                  <a:srgbClr val="000000"/>
                </a:solidFill>
                <a:effectLst/>
                <a:latin typeface="Calibri"/>
                <a:cs typeface="Calibri"/>
              </a:rPr>
              <a:t>, (2014). </a:t>
            </a:r>
            <a:r>
              <a:rPr lang="en-US" sz="1400" b="0" i="0">
                <a:solidFill>
                  <a:srgbClr val="000000"/>
                </a:solidFill>
                <a:effectLst/>
                <a:latin typeface="Calibri"/>
                <a:cs typeface="Calibri"/>
              </a:rPr>
              <a:t>​</a:t>
            </a:r>
          </a:p>
          <a:p>
            <a:endParaRPr lang="en-US" sz="1400">
              <a:solidFill>
                <a:srgbClr val="000000"/>
              </a:solidFill>
              <a:latin typeface="Calibri"/>
              <a:cs typeface="Calibri"/>
            </a:endParaRPr>
          </a:p>
          <a:p>
            <a:pPr fontAlgn="base"/>
            <a:r>
              <a:rPr lang="en-US" sz="1400">
                <a:solidFill>
                  <a:srgbClr val="000000"/>
                </a:solidFill>
                <a:latin typeface="Calibri"/>
                <a:cs typeface="Calibri"/>
              </a:rPr>
              <a:t>6</a:t>
            </a:r>
            <a:r>
              <a:rPr lang="en-US" sz="1400" b="0" i="0" u="none" strike="noStrike">
                <a:solidFill>
                  <a:srgbClr val="000000"/>
                </a:solidFill>
                <a:effectLst/>
                <a:latin typeface="Calibri"/>
                <a:cs typeface="Calibri"/>
              </a:rPr>
              <a:t>. </a:t>
            </a:r>
            <a:r>
              <a:rPr lang="en-US" sz="1400" b="0" i="0" u="none" strike="noStrike" err="1">
                <a:solidFill>
                  <a:srgbClr val="000000"/>
                </a:solidFill>
                <a:effectLst/>
                <a:latin typeface="Calibri"/>
                <a:cs typeface="Calibri"/>
              </a:rPr>
              <a:t>Skjørten</a:t>
            </a:r>
            <a:r>
              <a:rPr lang="en-US" sz="1400" b="0" i="0" u="none" strike="noStrike">
                <a:solidFill>
                  <a:srgbClr val="000000"/>
                </a:solidFill>
                <a:effectLst/>
                <a:latin typeface="Calibri"/>
                <a:cs typeface="Calibri"/>
              </a:rPr>
              <a:t>, I. </a:t>
            </a:r>
            <a:r>
              <a:rPr lang="en-US" sz="1400" b="0" i="1" u="none" strike="noStrike">
                <a:solidFill>
                  <a:srgbClr val="000000"/>
                </a:solidFill>
                <a:effectLst/>
                <a:latin typeface="Calibri"/>
                <a:cs typeface="Calibri"/>
              </a:rPr>
              <a:t>et al.</a:t>
            </a:r>
            <a:r>
              <a:rPr lang="en-US" sz="1400" b="0" i="0" u="none" strike="noStrike">
                <a:solidFill>
                  <a:srgbClr val="000000"/>
                </a:solidFill>
                <a:effectLst/>
                <a:latin typeface="Calibri"/>
                <a:cs typeface="Calibri"/>
              </a:rPr>
              <a:t> Cardiopulmonary exercise </a:t>
            </a:r>
            <a:r>
              <a:rPr lang="en-US" sz="1400">
                <a:solidFill>
                  <a:srgbClr val="000000"/>
                </a:solidFill>
                <a:latin typeface="Calibri"/>
                <a:cs typeface="Calibri"/>
              </a:rPr>
              <a:t>capacity</a:t>
            </a:r>
            <a:r>
              <a:rPr lang="en-US" sz="1400" b="0" i="0" u="none" strike="noStrike">
                <a:solidFill>
                  <a:srgbClr val="000000"/>
                </a:solidFill>
                <a:effectLst/>
                <a:latin typeface="Calibri"/>
                <a:cs typeface="Calibri"/>
              </a:rPr>
              <a:t> and limitations 3 months after COVID-19 </a:t>
            </a:r>
            <a:r>
              <a:rPr lang="en-US" sz="1400" b="0" i="0" u="none" strike="noStrike" err="1">
                <a:solidFill>
                  <a:srgbClr val="000000"/>
                </a:solidFill>
                <a:effectLst/>
                <a:latin typeface="Calibri"/>
                <a:cs typeface="Calibri"/>
              </a:rPr>
              <a:t>hospitalisation</a:t>
            </a:r>
            <a:r>
              <a:rPr lang="en-US" sz="1400" b="0" i="0" u="none" strike="noStrike">
                <a:solidFill>
                  <a:srgbClr val="000000"/>
                </a:solidFill>
                <a:effectLst/>
                <a:latin typeface="Calibri"/>
                <a:cs typeface="Calibri"/>
              </a:rPr>
              <a:t>. </a:t>
            </a:r>
            <a:r>
              <a:rPr lang="en-US" sz="1400" b="0" i="1" u="none" strike="noStrike">
                <a:solidFill>
                  <a:srgbClr val="000000"/>
                </a:solidFill>
                <a:effectLst/>
                <a:latin typeface="Calibri"/>
                <a:cs typeface="Calibri"/>
              </a:rPr>
              <a:t>European Respiratory Journal</a:t>
            </a:r>
            <a:r>
              <a:rPr lang="en-US" sz="1400" b="0" i="0" u="none" strike="noStrike">
                <a:solidFill>
                  <a:srgbClr val="000000"/>
                </a:solidFill>
                <a:effectLst/>
                <a:latin typeface="Calibri"/>
                <a:cs typeface="Calibri"/>
              </a:rPr>
              <a:t> </a:t>
            </a:r>
            <a:r>
              <a:rPr lang="en-US" sz="1400" b="1" i="0" u="none" strike="noStrike">
                <a:solidFill>
                  <a:srgbClr val="000000"/>
                </a:solidFill>
                <a:effectLst/>
                <a:latin typeface="Calibri"/>
                <a:cs typeface="Calibri"/>
              </a:rPr>
              <a:t>58</a:t>
            </a:r>
            <a:r>
              <a:rPr lang="en-US" sz="1400" b="0" i="0" u="none" strike="noStrike">
                <a:solidFill>
                  <a:srgbClr val="000000"/>
                </a:solidFill>
                <a:effectLst/>
                <a:latin typeface="Calibri"/>
                <a:cs typeface="Calibri"/>
              </a:rPr>
              <a:t>, (2021). </a:t>
            </a:r>
            <a:r>
              <a:rPr lang="en-US" sz="1400" b="0" i="0">
                <a:solidFill>
                  <a:srgbClr val="000000"/>
                </a:solidFill>
                <a:effectLst/>
                <a:latin typeface="Calibri"/>
                <a:cs typeface="Calibri"/>
              </a:rPr>
              <a:t>​</a:t>
            </a:r>
            <a:endParaRPr lang="en-US" sz="1400">
              <a:cs typeface="Calibri"/>
            </a:endParaRPr>
          </a:p>
          <a:p>
            <a:endParaRPr lang="en-US" sz="1400">
              <a:solidFill>
                <a:srgbClr val="000000"/>
              </a:solidFill>
              <a:latin typeface="Calibri"/>
              <a:cs typeface="Calibri"/>
            </a:endParaRPr>
          </a:p>
          <a:p>
            <a:pPr fontAlgn="base"/>
            <a:r>
              <a:rPr lang="en-US" sz="1400">
                <a:solidFill>
                  <a:srgbClr val="000000"/>
                </a:solidFill>
                <a:latin typeface="Calibri"/>
                <a:cs typeface="Calibri"/>
              </a:rPr>
              <a:t>7</a:t>
            </a:r>
            <a:r>
              <a:rPr lang="en-US" sz="1400" b="0" i="0" u="none" strike="noStrike">
                <a:solidFill>
                  <a:srgbClr val="000000"/>
                </a:solidFill>
                <a:effectLst/>
                <a:latin typeface="Calibri"/>
                <a:cs typeface="Calibri"/>
              </a:rPr>
              <a:t>.</a:t>
            </a:r>
            <a:r>
              <a:rPr lang="en-US" sz="1400">
                <a:solidFill>
                  <a:srgbClr val="000000"/>
                </a:solidFill>
                <a:latin typeface="Calibri"/>
                <a:cs typeface="Calibri"/>
              </a:rPr>
              <a:t> </a:t>
            </a:r>
            <a:r>
              <a:rPr lang="en-US" sz="1400" b="0" i="0" u="none" strike="noStrike" err="1">
                <a:solidFill>
                  <a:srgbClr val="000000"/>
                </a:solidFill>
                <a:effectLst/>
                <a:latin typeface="Calibri"/>
                <a:cs typeface="Calibri"/>
              </a:rPr>
              <a:t>VanNess</a:t>
            </a:r>
            <a:r>
              <a:rPr lang="en-US" sz="1400" b="0" i="0" u="none" strike="noStrike">
                <a:solidFill>
                  <a:srgbClr val="000000"/>
                </a:solidFill>
                <a:effectLst/>
                <a:latin typeface="Calibri"/>
                <a:cs typeface="Calibri"/>
              </a:rPr>
              <a:t>, J. M., Snell, C. R. &amp; Stevens, S. R. Diminished cardiopulmonary capacity during post-exertional malaise. </a:t>
            </a:r>
            <a:endParaRPr lang="en-US" sz="1400">
              <a:solidFill>
                <a:srgbClr val="000000"/>
              </a:solidFill>
              <a:latin typeface="Calibri"/>
              <a:cs typeface="Calibri"/>
            </a:endParaRPr>
          </a:p>
          <a:p>
            <a:r>
              <a:rPr lang="en-US" sz="1400" b="0" i="1" u="none" strike="noStrike">
                <a:solidFill>
                  <a:srgbClr val="000000"/>
                </a:solidFill>
                <a:effectLst/>
                <a:latin typeface="Calibri"/>
                <a:cs typeface="Calibri"/>
              </a:rPr>
              <a:t>J Chronic Fatigue Syndr</a:t>
            </a:r>
            <a:r>
              <a:rPr lang="en-US" sz="1400" b="0" i="0" u="none" strike="noStrike">
                <a:solidFill>
                  <a:srgbClr val="000000"/>
                </a:solidFill>
                <a:effectLst/>
                <a:latin typeface="Calibri"/>
                <a:cs typeface="Calibri"/>
              </a:rPr>
              <a:t> </a:t>
            </a:r>
            <a:r>
              <a:rPr lang="en-US" sz="1400" b="1" i="0" u="none" strike="noStrike">
                <a:solidFill>
                  <a:srgbClr val="000000"/>
                </a:solidFill>
                <a:effectLst/>
                <a:latin typeface="Calibri"/>
                <a:cs typeface="Calibri"/>
              </a:rPr>
              <a:t>14</a:t>
            </a:r>
            <a:r>
              <a:rPr lang="en-US" sz="1400" b="0" i="0" u="none" strike="noStrike">
                <a:solidFill>
                  <a:srgbClr val="000000"/>
                </a:solidFill>
                <a:effectLst/>
                <a:latin typeface="Calibri"/>
                <a:cs typeface="Calibri"/>
              </a:rPr>
              <a:t>, (2008).  </a:t>
            </a:r>
            <a:r>
              <a:rPr lang="en-US" sz="1400" b="0" i="0">
                <a:solidFill>
                  <a:srgbClr val="000000"/>
                </a:solidFill>
                <a:effectLst/>
                <a:latin typeface="Calibri"/>
                <a:cs typeface="Calibri"/>
              </a:rPr>
              <a:t>​</a:t>
            </a:r>
            <a:endParaRPr lang="en-US"/>
          </a:p>
          <a:p>
            <a:pPr fontAlgn="base"/>
            <a:endParaRPr lang="en-US" sz="1600" b="0" i="0">
              <a:solidFill>
                <a:srgbClr val="000000"/>
              </a:solidFill>
              <a:effectLst/>
              <a:latin typeface="Calibri"/>
              <a:cs typeface="Calibri"/>
            </a:endParaRPr>
          </a:p>
          <a:p>
            <a:pPr algn="l" rtl="0" fontAlgn="base"/>
            <a:endParaRPr lang="en-US" sz="1600" b="0" i="0">
              <a:solidFill>
                <a:srgbClr val="000000"/>
              </a:solidFill>
              <a:effectLst/>
              <a:latin typeface="Calibri"/>
              <a:cs typeface="Calibri"/>
            </a:endParaRPr>
          </a:p>
        </p:txBody>
      </p:sp>
    </p:spTree>
    <p:extLst>
      <p:ext uri="{BB962C8B-B14F-4D97-AF65-F5344CB8AC3E}">
        <p14:creationId xmlns:p14="http://schemas.microsoft.com/office/powerpoint/2010/main" val="2416368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E42D8C-5787-F7B2-9200-DE84547E738E}"/>
              </a:ext>
            </a:extLst>
          </p:cNvPr>
          <p:cNvGrpSpPr/>
          <p:nvPr/>
        </p:nvGrpSpPr>
        <p:grpSpPr>
          <a:xfrm>
            <a:off x="-751" y="6155361"/>
            <a:ext cx="12192000" cy="693745"/>
            <a:chOff x="0" y="6164255"/>
            <a:chExt cx="12192000" cy="693745"/>
          </a:xfrm>
        </p:grpSpPr>
        <p:pic>
          <p:nvPicPr>
            <p:cNvPr id="4" name="Picture 3" descr="Graphical user interface&#10;&#10;Description automatically generated with medium confidence">
              <a:extLst>
                <a:ext uri="{FF2B5EF4-FFF2-40B4-BE49-F238E27FC236}">
                  <a16:creationId xmlns:a16="http://schemas.microsoft.com/office/drawing/2014/main" id="{EF05FC4D-2395-F4A6-A7C0-F0F1AB48629E}"/>
                </a:ext>
              </a:extLst>
            </p:cNvPr>
            <p:cNvPicPr/>
            <p:nvPr/>
          </p:nvPicPr>
          <p:blipFill rotWithShape="1">
            <a:blip r:embed="rId4">
              <a:extLst>
                <a:ext uri="{28A0092B-C50C-407E-A947-70E740481C1C}">
                  <a14:useLocalDpi xmlns:a14="http://schemas.microsoft.com/office/drawing/2010/main" val="0"/>
                </a:ext>
              </a:extLst>
            </a:blip>
            <a:srcRect t="89884" b="1"/>
            <a:stretch/>
          </p:blipFill>
          <p:spPr>
            <a:xfrm>
              <a:off x="0" y="6164255"/>
              <a:ext cx="12192000" cy="693745"/>
            </a:xfrm>
            <a:prstGeom prst="rect">
              <a:avLst/>
            </a:prstGeom>
          </p:spPr>
        </p:pic>
        <p:pic>
          <p:nvPicPr>
            <p:cNvPr id="5" name="Picture 10" descr="A picture containing text&#10;&#10;Description automatically generated">
              <a:extLst>
                <a:ext uri="{FF2B5EF4-FFF2-40B4-BE49-F238E27FC236}">
                  <a16:creationId xmlns:a16="http://schemas.microsoft.com/office/drawing/2014/main" id="{40A057A6-37DB-19BB-E65A-CFA62D737DF5}"/>
                </a:ext>
              </a:extLst>
            </p:cNvPr>
            <p:cNvPicPr>
              <a:picLocks noChangeAspect="1"/>
            </p:cNvPicPr>
            <p:nvPr/>
          </p:nvPicPr>
          <p:blipFill>
            <a:blip r:embed="rId5"/>
            <a:stretch>
              <a:fillRect/>
            </a:stretch>
          </p:blipFill>
          <p:spPr>
            <a:xfrm>
              <a:off x="505791" y="6200786"/>
              <a:ext cx="1771375" cy="634859"/>
            </a:xfrm>
            <a:prstGeom prst="rect">
              <a:avLst/>
            </a:prstGeom>
          </p:spPr>
        </p:pic>
      </p:grpSp>
      <p:pic>
        <p:nvPicPr>
          <p:cNvPr id="2" name="Picture 2" descr="Bubble chart&#10;&#10;Description automatically generated">
            <a:extLst>
              <a:ext uri="{FF2B5EF4-FFF2-40B4-BE49-F238E27FC236}">
                <a16:creationId xmlns:a16="http://schemas.microsoft.com/office/drawing/2014/main" id="{CBBD96B5-30D1-8B25-839B-005102A39402}"/>
              </a:ext>
            </a:extLst>
          </p:cNvPr>
          <p:cNvPicPr>
            <a:picLocks noChangeAspect="1"/>
          </p:cNvPicPr>
          <p:nvPr/>
        </p:nvPicPr>
        <p:blipFill>
          <a:blip r:embed="rId6"/>
          <a:stretch>
            <a:fillRect/>
          </a:stretch>
        </p:blipFill>
        <p:spPr>
          <a:xfrm>
            <a:off x="-31616" y="-4199"/>
            <a:ext cx="12253731" cy="6886694"/>
          </a:xfrm>
          <a:prstGeom prst="rect">
            <a:avLst/>
          </a:prstGeom>
        </p:spPr>
      </p:pic>
      <p:sp>
        <p:nvSpPr>
          <p:cNvPr id="7" name="TextBox 6">
            <a:extLst>
              <a:ext uri="{FF2B5EF4-FFF2-40B4-BE49-F238E27FC236}">
                <a16:creationId xmlns:a16="http://schemas.microsoft.com/office/drawing/2014/main" id="{29F54CB4-9D14-6EF8-B325-96B8DE7A2878}"/>
              </a:ext>
            </a:extLst>
          </p:cNvPr>
          <p:cNvSpPr txBox="1"/>
          <p:nvPr/>
        </p:nvSpPr>
        <p:spPr>
          <a:xfrm>
            <a:off x="268147" y="383893"/>
            <a:ext cx="11713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019DDA"/>
                </a:solidFill>
                <a:latin typeface="Calibri Light"/>
              </a:rPr>
              <a:t>Don't Push harder. Stop. Rest Pace.</a:t>
            </a:r>
            <a:endParaRPr lang="en-US">
              <a:solidFill>
                <a:srgbClr val="019DDA"/>
              </a:solidFill>
            </a:endParaRPr>
          </a:p>
        </p:txBody>
      </p:sp>
      <p:sp>
        <p:nvSpPr>
          <p:cNvPr id="8" name="TextBox 7">
            <a:extLst>
              <a:ext uri="{FF2B5EF4-FFF2-40B4-BE49-F238E27FC236}">
                <a16:creationId xmlns:a16="http://schemas.microsoft.com/office/drawing/2014/main" id="{E029DFA2-5EBF-1EC2-67DE-A876002BF9F0}"/>
              </a:ext>
            </a:extLst>
          </p:cNvPr>
          <p:cNvSpPr txBox="1"/>
          <p:nvPr/>
        </p:nvSpPr>
        <p:spPr>
          <a:xfrm>
            <a:off x="808550" y="1799539"/>
            <a:ext cx="691973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19DDA"/>
                </a:solidFill>
                <a:cs typeface="Segoe UI"/>
              </a:rPr>
              <a:t>Stop.​</a:t>
            </a:r>
          </a:p>
          <a:p>
            <a:r>
              <a:rPr lang="en-US">
                <a:cs typeface="Segoe UI"/>
              </a:rPr>
              <a:t>Activity before you experience symptoms, or as soon as you notice an increase in symptoms.</a:t>
            </a:r>
            <a:r>
              <a:rPr lang="en-AU">
                <a:cs typeface="Segoe UI"/>
              </a:rPr>
              <a:t>​</a:t>
            </a:r>
          </a:p>
          <a:p>
            <a:r>
              <a:rPr lang="en-US">
                <a:cs typeface="Segoe UI"/>
              </a:rPr>
              <a:t>​</a:t>
            </a:r>
          </a:p>
          <a:p>
            <a:r>
              <a:rPr lang="en-US" b="1">
                <a:solidFill>
                  <a:srgbClr val="019DDA"/>
                </a:solidFill>
                <a:cs typeface="Segoe UI"/>
              </a:rPr>
              <a:t>Rest.</a:t>
            </a:r>
            <a:r>
              <a:rPr lang="en-AU" b="1">
                <a:solidFill>
                  <a:srgbClr val="019DDA"/>
                </a:solidFill>
                <a:cs typeface="Segoe UI"/>
              </a:rPr>
              <a:t>​</a:t>
            </a:r>
          </a:p>
          <a:p>
            <a:r>
              <a:rPr lang="en-US">
                <a:cs typeface="Segoe UI"/>
              </a:rPr>
              <a:t>Take regular rest breaks throughout the day​</a:t>
            </a:r>
          </a:p>
          <a:p>
            <a:r>
              <a:rPr lang="en-US">
                <a:cs typeface="Segoe UI"/>
              </a:rPr>
              <a:t>​</a:t>
            </a:r>
          </a:p>
          <a:p>
            <a:r>
              <a:rPr lang="en-US" b="1">
                <a:solidFill>
                  <a:srgbClr val="019DDA"/>
                </a:solidFill>
                <a:cs typeface="Segoe UI"/>
              </a:rPr>
              <a:t>Pace.</a:t>
            </a:r>
            <a:r>
              <a:rPr lang="en-AU" b="1">
                <a:solidFill>
                  <a:srgbClr val="019DDA"/>
                </a:solidFill>
                <a:cs typeface="Segoe UI"/>
              </a:rPr>
              <a:t>​</a:t>
            </a:r>
          </a:p>
          <a:p>
            <a:r>
              <a:rPr lang="en-US">
                <a:cs typeface="Segoe UI"/>
              </a:rPr>
              <a:t>This involves breaking activities up with periods of rest, to allow our battery to charge. Everyone will be different in how much we can do and how much rest we need.</a:t>
            </a:r>
          </a:p>
        </p:txBody>
      </p:sp>
      <p:pic>
        <p:nvPicPr>
          <p:cNvPr id="11" name="Picture 9" descr="Logo, company name&#10;&#10;Description automatically generated">
            <a:extLst>
              <a:ext uri="{FF2B5EF4-FFF2-40B4-BE49-F238E27FC236}">
                <a16:creationId xmlns:a16="http://schemas.microsoft.com/office/drawing/2014/main" id="{77DC4898-6C5E-83CC-B60F-34356BD537BD}"/>
              </a:ext>
            </a:extLst>
          </p:cNvPr>
          <p:cNvPicPr>
            <a:picLocks noChangeAspect="1"/>
          </p:cNvPicPr>
          <p:nvPr/>
        </p:nvPicPr>
        <p:blipFill>
          <a:blip r:embed="rId7"/>
          <a:stretch>
            <a:fillRect/>
          </a:stretch>
        </p:blipFill>
        <p:spPr>
          <a:xfrm>
            <a:off x="10580606" y="322917"/>
            <a:ext cx="1343247" cy="671624"/>
          </a:xfrm>
          <a:prstGeom prst="rect">
            <a:avLst/>
          </a:prstGeom>
        </p:spPr>
      </p:pic>
      <p:pic>
        <p:nvPicPr>
          <p:cNvPr id="14" name="Recorded Sound">
            <a:hlinkClick r:id="" action="ppaction://media"/>
            <a:extLst>
              <a:ext uri="{FF2B5EF4-FFF2-40B4-BE49-F238E27FC236}">
                <a16:creationId xmlns:a16="http://schemas.microsoft.com/office/drawing/2014/main" id="{0C02FE65-D97D-B171-CDF8-7743EC694F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5452" y="695305"/>
            <a:ext cx="487363" cy="487363"/>
          </a:xfrm>
          <a:prstGeom prst="rect">
            <a:avLst/>
          </a:prstGeom>
        </p:spPr>
      </p:pic>
    </p:spTree>
    <p:extLst>
      <p:ext uri="{BB962C8B-B14F-4D97-AF65-F5344CB8AC3E}">
        <p14:creationId xmlns:p14="http://schemas.microsoft.com/office/powerpoint/2010/main" val="1173067767"/>
      </p:ext>
    </p:extLst>
  </p:cSld>
  <p:clrMapOvr>
    <a:masterClrMapping/>
  </p:clrMapOvr>
  <mc:AlternateContent xmlns:mc="http://schemas.openxmlformats.org/markup-compatibility/2006">
    <mc:Choice xmlns:p14="http://schemas.microsoft.com/office/powerpoint/2010/main" Requires="p14">
      <p:transition spd="slow" p14:dur="2000" advTm="35205"/>
    </mc:Choice>
    <mc:Fallback>
      <p:transition spd="slow" advTm="35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1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E42D8C-5787-F7B2-9200-DE84547E738E}"/>
              </a:ext>
            </a:extLst>
          </p:cNvPr>
          <p:cNvGrpSpPr/>
          <p:nvPr/>
        </p:nvGrpSpPr>
        <p:grpSpPr>
          <a:xfrm>
            <a:off x="-751" y="6155361"/>
            <a:ext cx="12192000" cy="693745"/>
            <a:chOff x="0" y="6164255"/>
            <a:chExt cx="12192000" cy="693745"/>
          </a:xfrm>
        </p:grpSpPr>
        <p:pic>
          <p:nvPicPr>
            <p:cNvPr id="4" name="Picture 3" descr="Graphical user interface&#10;&#10;Description automatically generated with medium confidence">
              <a:extLst>
                <a:ext uri="{FF2B5EF4-FFF2-40B4-BE49-F238E27FC236}">
                  <a16:creationId xmlns:a16="http://schemas.microsoft.com/office/drawing/2014/main" id="{EF05FC4D-2395-F4A6-A7C0-F0F1AB48629E}"/>
                </a:ext>
              </a:extLst>
            </p:cNvPr>
            <p:cNvPicPr/>
            <p:nvPr/>
          </p:nvPicPr>
          <p:blipFill rotWithShape="1">
            <a:blip r:embed="rId5">
              <a:extLst>
                <a:ext uri="{28A0092B-C50C-407E-A947-70E740481C1C}">
                  <a14:useLocalDpi xmlns:a14="http://schemas.microsoft.com/office/drawing/2010/main" val="0"/>
                </a:ext>
              </a:extLst>
            </a:blip>
            <a:srcRect t="89884" b="1"/>
            <a:stretch/>
          </p:blipFill>
          <p:spPr>
            <a:xfrm>
              <a:off x="0" y="6164255"/>
              <a:ext cx="12192000" cy="693745"/>
            </a:xfrm>
            <a:prstGeom prst="rect">
              <a:avLst/>
            </a:prstGeom>
          </p:spPr>
        </p:pic>
        <p:pic>
          <p:nvPicPr>
            <p:cNvPr id="5" name="Picture 10" descr="A picture containing text&#10;&#10;Description automatically generated">
              <a:extLst>
                <a:ext uri="{FF2B5EF4-FFF2-40B4-BE49-F238E27FC236}">
                  <a16:creationId xmlns:a16="http://schemas.microsoft.com/office/drawing/2014/main" id="{40A057A6-37DB-19BB-E65A-CFA62D737DF5}"/>
                </a:ext>
              </a:extLst>
            </p:cNvPr>
            <p:cNvPicPr>
              <a:picLocks noChangeAspect="1"/>
            </p:cNvPicPr>
            <p:nvPr/>
          </p:nvPicPr>
          <p:blipFill>
            <a:blip r:embed="rId6"/>
            <a:stretch>
              <a:fillRect/>
            </a:stretch>
          </p:blipFill>
          <p:spPr>
            <a:xfrm>
              <a:off x="505791" y="6200786"/>
              <a:ext cx="1771375" cy="634859"/>
            </a:xfrm>
            <a:prstGeom prst="rect">
              <a:avLst/>
            </a:prstGeom>
          </p:spPr>
        </p:pic>
      </p:grpSp>
      <p:pic>
        <p:nvPicPr>
          <p:cNvPr id="2" name="Picture 2" descr="Bubble chart&#10;&#10;Description automatically generated">
            <a:extLst>
              <a:ext uri="{FF2B5EF4-FFF2-40B4-BE49-F238E27FC236}">
                <a16:creationId xmlns:a16="http://schemas.microsoft.com/office/drawing/2014/main" id="{CBBD96B5-30D1-8B25-839B-005102A39402}"/>
              </a:ext>
            </a:extLst>
          </p:cNvPr>
          <p:cNvPicPr>
            <a:picLocks noChangeAspect="1"/>
          </p:cNvPicPr>
          <p:nvPr/>
        </p:nvPicPr>
        <p:blipFill>
          <a:blip r:embed="rId7"/>
          <a:stretch>
            <a:fillRect/>
          </a:stretch>
        </p:blipFill>
        <p:spPr>
          <a:xfrm>
            <a:off x="-1929" y="-23992"/>
            <a:ext cx="12253731" cy="6886694"/>
          </a:xfrm>
          <a:prstGeom prst="rect">
            <a:avLst/>
          </a:prstGeom>
        </p:spPr>
      </p:pic>
      <p:sp>
        <p:nvSpPr>
          <p:cNvPr id="7" name="TextBox 6">
            <a:extLst>
              <a:ext uri="{FF2B5EF4-FFF2-40B4-BE49-F238E27FC236}">
                <a16:creationId xmlns:a16="http://schemas.microsoft.com/office/drawing/2014/main" id="{29F54CB4-9D14-6EF8-B325-96B8DE7A2878}"/>
              </a:ext>
            </a:extLst>
          </p:cNvPr>
          <p:cNvSpPr txBox="1"/>
          <p:nvPr/>
        </p:nvSpPr>
        <p:spPr>
          <a:xfrm>
            <a:off x="268147" y="383893"/>
            <a:ext cx="11713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019DDA"/>
                </a:solidFill>
                <a:latin typeface="Calibri Light"/>
              </a:rPr>
              <a:t>Don't Push harder. It might be PEM!</a:t>
            </a:r>
            <a:endParaRPr lang="en-US">
              <a:solidFill>
                <a:srgbClr val="019DDA"/>
              </a:solidFill>
            </a:endParaRPr>
          </a:p>
        </p:txBody>
      </p:sp>
      <p:sp>
        <p:nvSpPr>
          <p:cNvPr id="8" name="TextBox 7">
            <a:extLst>
              <a:ext uri="{FF2B5EF4-FFF2-40B4-BE49-F238E27FC236}">
                <a16:creationId xmlns:a16="http://schemas.microsoft.com/office/drawing/2014/main" id="{E029DFA2-5EBF-1EC2-67DE-A876002BF9F0}"/>
              </a:ext>
            </a:extLst>
          </p:cNvPr>
          <p:cNvSpPr txBox="1"/>
          <p:nvPr/>
        </p:nvSpPr>
        <p:spPr>
          <a:xfrm>
            <a:off x="5003797" y="1152755"/>
            <a:ext cx="6589698"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Sans-Serif"/>
              <a:buChar char="v"/>
            </a:pPr>
            <a:endParaRPr lang="en-AU">
              <a:latin typeface="Calibri"/>
              <a:cs typeface="Calibri"/>
            </a:endParaRPr>
          </a:p>
          <a:p>
            <a:pPr marL="342900" indent="-342900">
              <a:buFont typeface="Wingdings,Sans-Serif"/>
              <a:buChar char="v"/>
            </a:pPr>
            <a:r>
              <a:rPr lang="en-US">
                <a:cs typeface="Calibri"/>
              </a:rPr>
              <a:t>PEM can be triggered by physical and/or cognitive activity</a:t>
            </a:r>
            <a:r>
              <a:rPr lang="en-US" sz="1200" baseline="30000">
                <a:cs typeface="Calibri"/>
              </a:rPr>
              <a:t>1,2</a:t>
            </a:r>
            <a:r>
              <a:rPr lang="en-US">
                <a:cs typeface="Calibri"/>
              </a:rPr>
              <a:t>, as well as emotional, physical traumas, orthostatic and sensory stressors</a:t>
            </a:r>
            <a:r>
              <a:rPr lang="en-US" sz="1200" baseline="30000">
                <a:cs typeface="Calibri"/>
              </a:rPr>
              <a:t>3,4</a:t>
            </a:r>
            <a:r>
              <a:rPr lang="en-US">
                <a:cs typeface="Calibri"/>
              </a:rPr>
              <a:t>.</a:t>
            </a:r>
          </a:p>
          <a:p>
            <a:endParaRPr lang="en-AU">
              <a:cs typeface="Calibri"/>
            </a:endParaRPr>
          </a:p>
          <a:p>
            <a:pPr marL="342900" indent="-342900">
              <a:buFont typeface="Wingdings,Sans-Serif"/>
              <a:buChar char="v"/>
            </a:pPr>
            <a:r>
              <a:rPr lang="en-US">
                <a:cs typeface="Calibri"/>
              </a:rPr>
              <a:t>PEM is the exacerbation of symptoms when patients </a:t>
            </a:r>
            <a:r>
              <a:rPr lang="en-AU" b="1">
                <a:cs typeface="Calibri"/>
              </a:rPr>
              <a:t>exceed their energy threshold</a:t>
            </a:r>
            <a:r>
              <a:rPr lang="en-AU" sz="1200" b="1" baseline="30000">
                <a:cs typeface="Calibri"/>
              </a:rPr>
              <a:t>5</a:t>
            </a:r>
            <a:endParaRPr lang="en-US" sz="1200" b="1">
              <a:cs typeface="Calibri"/>
            </a:endParaRPr>
          </a:p>
          <a:p>
            <a:pPr marL="342900" indent="-342900">
              <a:buFont typeface="Wingdings,Sans-Serif"/>
              <a:buChar char="v"/>
            </a:pPr>
            <a:endParaRPr lang="en-AU">
              <a:cs typeface="Calibri"/>
            </a:endParaRPr>
          </a:p>
          <a:p>
            <a:pPr marL="342900" indent="-342900">
              <a:buFont typeface="Wingdings,Sans-Serif"/>
              <a:buChar char="v"/>
            </a:pPr>
            <a:r>
              <a:rPr lang="en-AU">
                <a:cs typeface="Calibri"/>
              </a:rPr>
              <a:t>The increase in symptoms, and reduction in ability, may be immediate or delayed by up to</a:t>
            </a:r>
            <a:r>
              <a:rPr lang="en-AU" b="1">
                <a:cs typeface="Calibri"/>
              </a:rPr>
              <a:t> 72 hours</a:t>
            </a:r>
            <a:r>
              <a:rPr lang="en-AU" sz="1200" b="1" baseline="30000">
                <a:cs typeface="Calibri"/>
              </a:rPr>
              <a:t>6</a:t>
            </a:r>
            <a:r>
              <a:rPr lang="en-AU">
                <a:cs typeface="Calibri"/>
              </a:rPr>
              <a:t>.  </a:t>
            </a:r>
            <a:r>
              <a:rPr lang="en-US">
                <a:cs typeface="Calibri"/>
              </a:rPr>
              <a:t> </a:t>
            </a:r>
          </a:p>
          <a:p>
            <a:pPr marL="342900" indent="-342900">
              <a:buFont typeface="Wingdings,Sans-Serif"/>
              <a:buChar char="v"/>
            </a:pPr>
            <a:endParaRPr lang="en-US">
              <a:cs typeface="Calibri"/>
            </a:endParaRPr>
          </a:p>
          <a:p>
            <a:pPr marL="342900" indent="-342900">
              <a:buFont typeface="Wingdings,Sans-Serif"/>
              <a:buChar char="v"/>
            </a:pPr>
            <a:r>
              <a:rPr lang="en-AU">
                <a:cs typeface="Calibri"/>
              </a:rPr>
              <a:t>The duration of PEM is unpredictable and can last from </a:t>
            </a:r>
            <a:r>
              <a:rPr lang="en-AU" b="1">
                <a:cs typeface="Calibri"/>
              </a:rPr>
              <a:t>hours to days to weeks</a:t>
            </a:r>
            <a:r>
              <a:rPr lang="en-AU" sz="1200" b="1" baseline="30000">
                <a:cs typeface="Calibri"/>
              </a:rPr>
              <a:t>7</a:t>
            </a:r>
            <a:r>
              <a:rPr lang="en-US">
                <a:cs typeface="Calibri"/>
              </a:rPr>
              <a:t> </a:t>
            </a:r>
          </a:p>
          <a:p>
            <a:r>
              <a:rPr lang="en-AU">
                <a:cs typeface="Calibri"/>
              </a:rPr>
              <a:t> </a:t>
            </a:r>
            <a:r>
              <a:rPr lang="en-US">
                <a:cs typeface="Calibri"/>
              </a:rPr>
              <a:t> </a:t>
            </a:r>
          </a:p>
          <a:p>
            <a:pPr marL="342900" indent="-342900">
              <a:buFont typeface="Wingdings,Sans-Serif"/>
              <a:buChar char="v"/>
            </a:pPr>
            <a:r>
              <a:rPr lang="en-AU" b="1">
                <a:cs typeface="Calibri"/>
              </a:rPr>
              <a:t>PEM</a:t>
            </a:r>
            <a:r>
              <a:rPr lang="en-AU">
                <a:cs typeface="Calibri"/>
              </a:rPr>
              <a:t> and </a:t>
            </a:r>
            <a:r>
              <a:rPr lang="en-AU" b="1">
                <a:cs typeface="Calibri"/>
              </a:rPr>
              <a:t>fatigue</a:t>
            </a:r>
            <a:r>
              <a:rPr lang="en-AU">
                <a:cs typeface="Calibri"/>
              </a:rPr>
              <a:t> are </a:t>
            </a:r>
            <a:r>
              <a:rPr lang="en-AU" b="1">
                <a:cs typeface="Calibri"/>
              </a:rPr>
              <a:t>different</a:t>
            </a:r>
            <a:endParaRPr lang="en-US" b="1">
              <a:cs typeface="Calibri"/>
            </a:endParaRPr>
          </a:p>
          <a:p>
            <a:pPr marL="342900" indent="-342900">
              <a:buFont typeface="Wingdings,Sans-Serif"/>
              <a:buChar char="v"/>
            </a:pPr>
            <a:endParaRPr lang="en-US"/>
          </a:p>
          <a:p>
            <a:endParaRPr lang="en-US" sz="2000">
              <a:latin typeface="Calibri Light"/>
              <a:cs typeface="Segoe UI"/>
            </a:endParaRPr>
          </a:p>
        </p:txBody>
      </p:sp>
      <p:sp>
        <p:nvSpPr>
          <p:cNvPr id="11" name="TextBox 10">
            <a:extLst>
              <a:ext uri="{FF2B5EF4-FFF2-40B4-BE49-F238E27FC236}">
                <a16:creationId xmlns:a16="http://schemas.microsoft.com/office/drawing/2014/main" id="{372909B1-E33D-A06D-3A06-B5F3C458397D}"/>
              </a:ext>
            </a:extLst>
          </p:cNvPr>
          <p:cNvSpPr txBox="1"/>
          <p:nvPr/>
        </p:nvSpPr>
        <p:spPr>
          <a:xfrm>
            <a:off x="455799" y="5296464"/>
            <a:ext cx="418885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i="1">
                <a:solidFill>
                  <a:srgbClr val="019DDA"/>
                </a:solidFill>
              </a:rPr>
              <a:t>Activity past a certain threshold will decrease function and increase symptoms severity  </a:t>
            </a:r>
            <a:endParaRPr lang="en-US" sz="1600" b="1">
              <a:solidFill>
                <a:srgbClr val="019DDA"/>
              </a:solidFill>
            </a:endParaRPr>
          </a:p>
        </p:txBody>
      </p:sp>
      <p:grpSp>
        <p:nvGrpSpPr>
          <p:cNvPr id="3" name="Group 2">
            <a:extLst>
              <a:ext uri="{FF2B5EF4-FFF2-40B4-BE49-F238E27FC236}">
                <a16:creationId xmlns:a16="http://schemas.microsoft.com/office/drawing/2014/main" id="{219C9B7D-A294-B64E-54D0-C00E85DE0DC6}"/>
              </a:ext>
            </a:extLst>
          </p:cNvPr>
          <p:cNvGrpSpPr/>
          <p:nvPr/>
        </p:nvGrpSpPr>
        <p:grpSpPr>
          <a:xfrm>
            <a:off x="754965" y="1916571"/>
            <a:ext cx="3590525" cy="2860266"/>
            <a:chOff x="754966" y="1088752"/>
            <a:chExt cx="3590525" cy="2860266"/>
          </a:xfrm>
        </p:grpSpPr>
        <p:pic>
          <p:nvPicPr>
            <p:cNvPr id="10" name="Picture 6" descr="A picture containing text, posing, person, indoor&#10;&#10;Description automatically generated">
              <a:extLst>
                <a:ext uri="{FF2B5EF4-FFF2-40B4-BE49-F238E27FC236}">
                  <a16:creationId xmlns:a16="http://schemas.microsoft.com/office/drawing/2014/main" id="{9FB124F6-ABA8-E08C-998D-A85FCD901298}"/>
                </a:ext>
              </a:extLst>
            </p:cNvPr>
            <p:cNvPicPr>
              <a:picLocks noChangeAspect="1"/>
            </p:cNvPicPr>
            <p:nvPr/>
          </p:nvPicPr>
          <p:blipFill>
            <a:blip r:embed="rId8"/>
            <a:stretch>
              <a:fillRect/>
            </a:stretch>
          </p:blipFill>
          <p:spPr>
            <a:xfrm>
              <a:off x="754966" y="1088752"/>
              <a:ext cx="3590525" cy="2534818"/>
            </a:xfrm>
            <a:prstGeom prst="rect">
              <a:avLst/>
            </a:prstGeom>
          </p:spPr>
        </p:pic>
        <p:sp>
          <p:nvSpPr>
            <p:cNvPr id="12" name="TextBox 11">
              <a:extLst>
                <a:ext uri="{FF2B5EF4-FFF2-40B4-BE49-F238E27FC236}">
                  <a16:creationId xmlns:a16="http://schemas.microsoft.com/office/drawing/2014/main" id="{24235453-D233-D6F6-916E-4D8CE93A77FB}"/>
                </a:ext>
              </a:extLst>
            </p:cNvPr>
            <p:cNvSpPr txBox="1"/>
            <p:nvPr/>
          </p:nvSpPr>
          <p:spPr>
            <a:xfrm>
              <a:off x="921896" y="3672019"/>
              <a:ext cx="32566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Emerge Australia’s community </a:t>
              </a:r>
            </a:p>
          </p:txBody>
        </p:sp>
      </p:grpSp>
      <p:pic>
        <p:nvPicPr>
          <p:cNvPr id="13" name="Picture 9" descr="Logo, company name&#10;&#10;Description automatically generated">
            <a:extLst>
              <a:ext uri="{FF2B5EF4-FFF2-40B4-BE49-F238E27FC236}">
                <a16:creationId xmlns:a16="http://schemas.microsoft.com/office/drawing/2014/main" id="{B8DA46EC-34CE-3933-E1AA-F317F9948351}"/>
              </a:ext>
            </a:extLst>
          </p:cNvPr>
          <p:cNvPicPr>
            <a:picLocks noChangeAspect="1"/>
          </p:cNvPicPr>
          <p:nvPr/>
        </p:nvPicPr>
        <p:blipFill>
          <a:blip r:embed="rId9"/>
          <a:stretch>
            <a:fillRect/>
          </a:stretch>
        </p:blipFill>
        <p:spPr>
          <a:xfrm>
            <a:off x="10580606" y="322917"/>
            <a:ext cx="1343247" cy="671624"/>
          </a:xfrm>
          <a:prstGeom prst="rect">
            <a:avLst/>
          </a:prstGeom>
        </p:spPr>
      </p:pic>
      <p:pic>
        <p:nvPicPr>
          <p:cNvPr id="9" name="Recorded Sound">
            <a:hlinkClick r:id="" action="ppaction://media"/>
            <a:extLst>
              <a:ext uri="{FF2B5EF4-FFF2-40B4-BE49-F238E27FC236}">
                <a16:creationId xmlns:a16="http://schemas.microsoft.com/office/drawing/2014/main" id="{500D5BB2-87FD-0248-3309-0587B46C73E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78213" y="506940"/>
            <a:ext cx="487363" cy="487363"/>
          </a:xfrm>
          <a:prstGeom prst="rect">
            <a:avLst/>
          </a:prstGeom>
        </p:spPr>
      </p:pic>
    </p:spTree>
    <p:extLst>
      <p:ext uri="{BB962C8B-B14F-4D97-AF65-F5344CB8AC3E}">
        <p14:creationId xmlns:p14="http://schemas.microsoft.com/office/powerpoint/2010/main" val="2887077644"/>
      </p:ext>
    </p:extLst>
  </p:cSld>
  <p:clrMapOvr>
    <a:masterClrMapping/>
  </p:clrMapOvr>
  <mc:AlternateContent xmlns:mc="http://schemas.openxmlformats.org/markup-compatibility/2006">
    <mc:Choice xmlns:p14="http://schemas.microsoft.com/office/powerpoint/2010/main" Requires="p14">
      <p:transition spd="slow" p14:dur="2000" advTm="7182"/>
    </mc:Choice>
    <mc:Fallback>
      <p:transition spd="slow" advTm="7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E42D8C-5787-F7B2-9200-DE84547E738E}"/>
              </a:ext>
            </a:extLst>
          </p:cNvPr>
          <p:cNvGrpSpPr/>
          <p:nvPr/>
        </p:nvGrpSpPr>
        <p:grpSpPr>
          <a:xfrm>
            <a:off x="-751" y="6155361"/>
            <a:ext cx="12192000" cy="693745"/>
            <a:chOff x="0" y="6164255"/>
            <a:chExt cx="12192000" cy="693745"/>
          </a:xfrm>
        </p:grpSpPr>
        <p:pic>
          <p:nvPicPr>
            <p:cNvPr id="4" name="Picture 3" descr="Graphical user interface&#10;&#10;Description automatically generated with medium confidence">
              <a:extLst>
                <a:ext uri="{FF2B5EF4-FFF2-40B4-BE49-F238E27FC236}">
                  <a16:creationId xmlns:a16="http://schemas.microsoft.com/office/drawing/2014/main" id="{EF05FC4D-2395-F4A6-A7C0-F0F1AB48629E}"/>
                </a:ext>
              </a:extLst>
            </p:cNvPr>
            <p:cNvPicPr/>
            <p:nvPr/>
          </p:nvPicPr>
          <p:blipFill rotWithShape="1">
            <a:blip r:embed="rId4">
              <a:extLst>
                <a:ext uri="{28A0092B-C50C-407E-A947-70E740481C1C}">
                  <a14:useLocalDpi xmlns:a14="http://schemas.microsoft.com/office/drawing/2010/main" val="0"/>
                </a:ext>
              </a:extLst>
            </a:blip>
            <a:srcRect t="89884" b="1"/>
            <a:stretch/>
          </p:blipFill>
          <p:spPr>
            <a:xfrm>
              <a:off x="0" y="6164255"/>
              <a:ext cx="12192000" cy="693745"/>
            </a:xfrm>
            <a:prstGeom prst="rect">
              <a:avLst/>
            </a:prstGeom>
          </p:spPr>
        </p:pic>
        <p:pic>
          <p:nvPicPr>
            <p:cNvPr id="5" name="Picture 10" descr="A picture containing text&#10;&#10;Description automatically generated">
              <a:extLst>
                <a:ext uri="{FF2B5EF4-FFF2-40B4-BE49-F238E27FC236}">
                  <a16:creationId xmlns:a16="http://schemas.microsoft.com/office/drawing/2014/main" id="{40A057A6-37DB-19BB-E65A-CFA62D737DF5}"/>
                </a:ext>
              </a:extLst>
            </p:cNvPr>
            <p:cNvPicPr>
              <a:picLocks noChangeAspect="1"/>
            </p:cNvPicPr>
            <p:nvPr/>
          </p:nvPicPr>
          <p:blipFill>
            <a:blip r:embed="rId5"/>
            <a:stretch>
              <a:fillRect/>
            </a:stretch>
          </p:blipFill>
          <p:spPr>
            <a:xfrm>
              <a:off x="505791" y="6200786"/>
              <a:ext cx="1771375" cy="634859"/>
            </a:xfrm>
            <a:prstGeom prst="rect">
              <a:avLst/>
            </a:prstGeom>
          </p:spPr>
        </p:pic>
      </p:grpSp>
      <p:pic>
        <p:nvPicPr>
          <p:cNvPr id="2" name="Picture 2" descr="Bubble chart&#10;&#10;Description automatically generated">
            <a:extLst>
              <a:ext uri="{FF2B5EF4-FFF2-40B4-BE49-F238E27FC236}">
                <a16:creationId xmlns:a16="http://schemas.microsoft.com/office/drawing/2014/main" id="{CBBD96B5-30D1-8B25-839B-005102A39402}"/>
              </a:ext>
            </a:extLst>
          </p:cNvPr>
          <p:cNvPicPr>
            <a:picLocks noChangeAspect="1"/>
          </p:cNvPicPr>
          <p:nvPr/>
        </p:nvPicPr>
        <p:blipFill>
          <a:blip r:embed="rId6"/>
          <a:stretch>
            <a:fillRect/>
          </a:stretch>
        </p:blipFill>
        <p:spPr>
          <a:xfrm>
            <a:off x="0" y="-14347"/>
            <a:ext cx="12253731" cy="6886694"/>
          </a:xfrm>
          <a:prstGeom prst="rect">
            <a:avLst/>
          </a:prstGeom>
        </p:spPr>
      </p:pic>
      <p:sp>
        <p:nvSpPr>
          <p:cNvPr id="7" name="TextBox 6">
            <a:extLst>
              <a:ext uri="{FF2B5EF4-FFF2-40B4-BE49-F238E27FC236}">
                <a16:creationId xmlns:a16="http://schemas.microsoft.com/office/drawing/2014/main" id="{29F54CB4-9D14-6EF8-B325-96B8DE7A2878}"/>
              </a:ext>
            </a:extLst>
          </p:cNvPr>
          <p:cNvSpPr txBox="1"/>
          <p:nvPr/>
        </p:nvSpPr>
        <p:spPr>
          <a:xfrm>
            <a:off x="268147" y="383893"/>
            <a:ext cx="1171357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019DDA"/>
                </a:solidFill>
                <a:latin typeface="Calibri Light"/>
              </a:rPr>
              <a:t>Don't push harder. </a:t>
            </a:r>
            <a:endParaRPr lang="en-US" b="1">
              <a:solidFill>
                <a:srgbClr val="019DDA"/>
              </a:solidFill>
              <a:latin typeface="Calibri" panose="020F0502020204030204"/>
              <a:cs typeface="Calibri"/>
            </a:endParaRPr>
          </a:p>
          <a:p>
            <a:pPr algn="ctr"/>
            <a:r>
              <a:rPr lang="en-AU" sz="4000" b="1">
                <a:solidFill>
                  <a:srgbClr val="019DDA"/>
                </a:solidFill>
                <a:latin typeface="Calibri Light"/>
              </a:rPr>
              <a:t>If you have PEM symptoms</a:t>
            </a:r>
            <a:endParaRPr lang="en-US" b="1">
              <a:solidFill>
                <a:srgbClr val="019DDA"/>
              </a:solidFill>
              <a:cs typeface="Calibri"/>
            </a:endParaRPr>
          </a:p>
        </p:txBody>
      </p:sp>
      <p:pic>
        <p:nvPicPr>
          <p:cNvPr id="9" name="Picture 9" descr="Logo, company name&#10;&#10;Description automatically generated">
            <a:extLst>
              <a:ext uri="{FF2B5EF4-FFF2-40B4-BE49-F238E27FC236}">
                <a16:creationId xmlns:a16="http://schemas.microsoft.com/office/drawing/2014/main" id="{4BDF24BF-BB94-9615-CBFA-877004335B4F}"/>
              </a:ext>
            </a:extLst>
          </p:cNvPr>
          <p:cNvPicPr>
            <a:picLocks noChangeAspect="1"/>
          </p:cNvPicPr>
          <p:nvPr/>
        </p:nvPicPr>
        <p:blipFill>
          <a:blip r:embed="rId7"/>
          <a:stretch>
            <a:fillRect/>
          </a:stretch>
        </p:blipFill>
        <p:spPr>
          <a:xfrm>
            <a:off x="10574326" y="312965"/>
            <a:ext cx="1343247" cy="671624"/>
          </a:xfrm>
          <a:prstGeom prst="rect">
            <a:avLst/>
          </a:prstGeom>
        </p:spPr>
      </p:pic>
      <p:grpSp>
        <p:nvGrpSpPr>
          <p:cNvPr id="3" name="Group 2">
            <a:extLst>
              <a:ext uri="{FF2B5EF4-FFF2-40B4-BE49-F238E27FC236}">
                <a16:creationId xmlns:a16="http://schemas.microsoft.com/office/drawing/2014/main" id="{8E1C181C-FA08-CE1F-465A-AFE30AF498E6}"/>
              </a:ext>
            </a:extLst>
          </p:cNvPr>
          <p:cNvGrpSpPr/>
          <p:nvPr/>
        </p:nvGrpSpPr>
        <p:grpSpPr>
          <a:xfrm>
            <a:off x="4724400" y="2128813"/>
            <a:ext cx="2743200" cy="4006155"/>
            <a:chOff x="679939" y="2172854"/>
            <a:chExt cx="2743200" cy="4006155"/>
          </a:xfrm>
        </p:grpSpPr>
        <p:pic>
          <p:nvPicPr>
            <p:cNvPr id="8" name="Picture 6" descr="A picture containing floor, indoor&#10;&#10;Description automatically generated">
              <a:extLst>
                <a:ext uri="{FF2B5EF4-FFF2-40B4-BE49-F238E27FC236}">
                  <a16:creationId xmlns:a16="http://schemas.microsoft.com/office/drawing/2014/main" id="{1704A1DB-2DAB-2993-3947-AADA0AE8F2D8}"/>
                </a:ext>
              </a:extLst>
            </p:cNvPr>
            <p:cNvPicPr>
              <a:picLocks noChangeAspect="1"/>
            </p:cNvPicPr>
            <p:nvPr/>
          </p:nvPicPr>
          <p:blipFill>
            <a:blip r:embed="rId8"/>
            <a:stretch>
              <a:fillRect/>
            </a:stretch>
          </p:blipFill>
          <p:spPr>
            <a:xfrm>
              <a:off x="830340" y="2172854"/>
              <a:ext cx="2492154" cy="33301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TextBox 9">
              <a:extLst>
                <a:ext uri="{FF2B5EF4-FFF2-40B4-BE49-F238E27FC236}">
                  <a16:creationId xmlns:a16="http://schemas.microsoft.com/office/drawing/2014/main" id="{D53BA9ED-DBB4-1298-285B-A7221E23962A}"/>
                </a:ext>
              </a:extLst>
            </p:cNvPr>
            <p:cNvSpPr txBox="1"/>
            <p:nvPr/>
          </p:nvSpPr>
          <p:spPr>
            <a:xfrm>
              <a:off x="679939" y="5717344"/>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1200" err="1">
                  <a:cs typeface="Calibri"/>
                </a:rPr>
                <a:t>Laina</a:t>
              </a:r>
              <a:r>
                <a:rPr lang="en-AU" sz="1200">
                  <a:cs typeface="Calibri"/>
                </a:rPr>
                <a:t> Alexander, year 12 artworks </a:t>
              </a:r>
              <a:endParaRPr lang="en-US" sz="1200">
                <a:cs typeface="Calibri"/>
              </a:endParaRPr>
            </a:p>
            <a:p>
              <a:pPr algn="ctr"/>
              <a:r>
                <a:rPr lang="en-US" sz="1200">
                  <a:cs typeface="Calibri"/>
                </a:rPr>
                <a:t> @chronichorbi. </a:t>
              </a:r>
              <a:endParaRPr lang="en-US">
                <a:cs typeface="Calibri"/>
              </a:endParaRPr>
            </a:p>
          </p:txBody>
        </p:sp>
      </p:grpSp>
      <p:sp>
        <p:nvSpPr>
          <p:cNvPr id="11" name="TextBox 10">
            <a:extLst>
              <a:ext uri="{FF2B5EF4-FFF2-40B4-BE49-F238E27FC236}">
                <a16:creationId xmlns:a16="http://schemas.microsoft.com/office/drawing/2014/main" id="{08157333-DC76-2256-9CD3-EDADB30C9603}"/>
              </a:ext>
            </a:extLst>
          </p:cNvPr>
          <p:cNvSpPr txBox="1"/>
          <p:nvPr/>
        </p:nvSpPr>
        <p:spPr>
          <a:xfrm>
            <a:off x="995990" y="2367730"/>
            <a:ext cx="358921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v"/>
            </a:pPr>
            <a:r>
              <a:rPr lang="en-US">
                <a:cs typeface="Arial"/>
              </a:rPr>
              <a:t>Reduced stamina​</a:t>
            </a:r>
            <a:endParaRPr lang="en-US"/>
          </a:p>
          <a:p>
            <a:pPr marL="285750" indent="-285750">
              <a:buFont typeface="Wingdings" panose="05000000000000000000" pitchFamily="2" charset="2"/>
              <a:buChar char="v"/>
            </a:pPr>
            <a:r>
              <a:rPr lang="en-US">
                <a:cs typeface="Arial"/>
              </a:rPr>
              <a:t>Physical fatigue + mentally wired​</a:t>
            </a:r>
          </a:p>
          <a:p>
            <a:pPr marL="285750" indent="-285750">
              <a:buFont typeface="Wingdings" panose="05000000000000000000" pitchFamily="2" charset="2"/>
              <a:buChar char="v"/>
            </a:pPr>
            <a:r>
              <a:rPr lang="en-US">
                <a:cs typeface="Arial"/>
              </a:rPr>
              <a:t>Cognitive exhaustion​</a:t>
            </a:r>
          </a:p>
          <a:p>
            <a:pPr marL="285750" indent="-285750">
              <a:buFont typeface="Wingdings" panose="05000000000000000000" pitchFamily="2" charset="2"/>
              <a:buChar char="v"/>
            </a:pPr>
            <a:r>
              <a:rPr lang="en-US">
                <a:cs typeface="Arial"/>
              </a:rPr>
              <a:t>Problems thinking​</a:t>
            </a:r>
          </a:p>
          <a:p>
            <a:pPr marL="285750" indent="-285750">
              <a:buFont typeface="Wingdings" panose="05000000000000000000" pitchFamily="2" charset="2"/>
              <a:buChar char="v"/>
            </a:pPr>
            <a:r>
              <a:rPr lang="en-US">
                <a:cs typeface="Arial"/>
              </a:rPr>
              <a:t>Unrefreshed sleep</a:t>
            </a:r>
          </a:p>
        </p:txBody>
      </p:sp>
      <p:sp>
        <p:nvSpPr>
          <p:cNvPr id="13" name="TextBox 12">
            <a:extLst>
              <a:ext uri="{FF2B5EF4-FFF2-40B4-BE49-F238E27FC236}">
                <a16:creationId xmlns:a16="http://schemas.microsoft.com/office/drawing/2014/main" id="{286A02F5-9DD0-6666-365B-6CBFB9E3E9D2}"/>
              </a:ext>
            </a:extLst>
          </p:cNvPr>
          <p:cNvSpPr txBox="1"/>
          <p:nvPr/>
        </p:nvSpPr>
        <p:spPr>
          <a:xfrm>
            <a:off x="995990" y="3740637"/>
            <a:ext cx="216461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v"/>
            </a:pPr>
            <a:r>
              <a:rPr lang="en-US">
                <a:cs typeface="Arial"/>
              </a:rPr>
              <a:t>Insomnia​</a:t>
            </a:r>
            <a:endParaRPr lang="en-US"/>
          </a:p>
          <a:p>
            <a:pPr marL="285750" indent="-285750">
              <a:buFont typeface="Wingdings" panose="05000000000000000000" pitchFamily="2" charset="2"/>
              <a:buChar char="v"/>
            </a:pPr>
            <a:r>
              <a:rPr lang="en-US">
                <a:cs typeface="Arial"/>
              </a:rPr>
              <a:t>Muscle pain​</a:t>
            </a:r>
          </a:p>
          <a:p>
            <a:pPr marL="285750" indent="-285750">
              <a:buFont typeface="Wingdings" panose="05000000000000000000" pitchFamily="2" charset="2"/>
              <a:buChar char="v"/>
            </a:pPr>
            <a:r>
              <a:rPr lang="en-US">
                <a:cs typeface="Arial"/>
              </a:rPr>
              <a:t>Muscle weakness​</a:t>
            </a:r>
          </a:p>
          <a:p>
            <a:pPr marL="285750" indent="-285750">
              <a:buFont typeface="Wingdings" panose="05000000000000000000" pitchFamily="2" charset="2"/>
              <a:buChar char="v"/>
            </a:pPr>
            <a:r>
              <a:rPr lang="en-US">
                <a:cs typeface="Arial"/>
              </a:rPr>
              <a:t>Dizziness​</a:t>
            </a:r>
          </a:p>
          <a:p>
            <a:pPr marL="285750" indent="-285750">
              <a:buFont typeface="Wingdings" panose="05000000000000000000" pitchFamily="2" charset="2"/>
              <a:buChar char="v"/>
            </a:pPr>
            <a:r>
              <a:rPr lang="en-US">
                <a:cs typeface="Arial"/>
              </a:rPr>
              <a:t>Flu like symptoms</a:t>
            </a:r>
            <a:r>
              <a:rPr lang="en-US">
                <a:latin typeface="Calibri Light"/>
                <a:cs typeface="Arial"/>
              </a:rPr>
              <a:t>​</a:t>
            </a:r>
          </a:p>
          <a:p>
            <a:endParaRPr lang="en-US">
              <a:latin typeface="Calibri Light"/>
              <a:cs typeface="Arial"/>
            </a:endParaRPr>
          </a:p>
        </p:txBody>
      </p:sp>
      <p:pic>
        <p:nvPicPr>
          <p:cNvPr id="14" name="Recorded Sound">
            <a:hlinkClick r:id="" action="ppaction://media"/>
            <a:extLst>
              <a:ext uri="{FF2B5EF4-FFF2-40B4-BE49-F238E27FC236}">
                <a16:creationId xmlns:a16="http://schemas.microsoft.com/office/drawing/2014/main" id="{EE9A1304-09A0-6106-FB7C-C218F50AEB1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5040" y="438390"/>
            <a:ext cx="487363" cy="487363"/>
          </a:xfrm>
          <a:prstGeom prst="rect">
            <a:avLst/>
          </a:prstGeom>
        </p:spPr>
      </p:pic>
    </p:spTree>
    <p:extLst>
      <p:ext uri="{BB962C8B-B14F-4D97-AF65-F5344CB8AC3E}">
        <p14:creationId xmlns:p14="http://schemas.microsoft.com/office/powerpoint/2010/main" val="1265339354"/>
      </p:ext>
    </p:extLst>
  </p:cSld>
  <p:clrMapOvr>
    <a:masterClrMapping/>
  </p:clrMapOvr>
  <mc:AlternateContent xmlns:mc="http://schemas.openxmlformats.org/markup-compatibility/2006">
    <mc:Choice xmlns:p14="http://schemas.microsoft.com/office/powerpoint/2010/main" Requires="p14">
      <p:transition spd="slow" p14:dur="2000" advTm="21470"/>
    </mc:Choice>
    <mc:Fallback>
      <p:transition spd="slow" advTm="21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1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E42D8C-5787-F7B2-9200-DE84547E738E}"/>
              </a:ext>
            </a:extLst>
          </p:cNvPr>
          <p:cNvGrpSpPr/>
          <p:nvPr/>
        </p:nvGrpSpPr>
        <p:grpSpPr>
          <a:xfrm>
            <a:off x="-751" y="6155361"/>
            <a:ext cx="12192000" cy="693745"/>
            <a:chOff x="0" y="6164255"/>
            <a:chExt cx="12192000" cy="693745"/>
          </a:xfrm>
        </p:grpSpPr>
        <p:pic>
          <p:nvPicPr>
            <p:cNvPr id="4" name="Picture 3" descr="Graphical user interface&#10;&#10;Description automatically generated with medium confidence">
              <a:extLst>
                <a:ext uri="{FF2B5EF4-FFF2-40B4-BE49-F238E27FC236}">
                  <a16:creationId xmlns:a16="http://schemas.microsoft.com/office/drawing/2014/main" id="{EF05FC4D-2395-F4A6-A7C0-F0F1AB48629E}"/>
                </a:ext>
              </a:extLst>
            </p:cNvPr>
            <p:cNvPicPr/>
            <p:nvPr/>
          </p:nvPicPr>
          <p:blipFill rotWithShape="1">
            <a:blip r:embed="rId4">
              <a:extLst>
                <a:ext uri="{28A0092B-C50C-407E-A947-70E740481C1C}">
                  <a14:useLocalDpi xmlns:a14="http://schemas.microsoft.com/office/drawing/2010/main" val="0"/>
                </a:ext>
              </a:extLst>
            </a:blip>
            <a:srcRect t="89884" b="1"/>
            <a:stretch/>
          </p:blipFill>
          <p:spPr>
            <a:xfrm>
              <a:off x="0" y="6164255"/>
              <a:ext cx="12192000" cy="693745"/>
            </a:xfrm>
            <a:prstGeom prst="rect">
              <a:avLst/>
            </a:prstGeom>
          </p:spPr>
        </p:pic>
        <p:pic>
          <p:nvPicPr>
            <p:cNvPr id="5" name="Picture 10" descr="A picture containing text&#10;&#10;Description automatically generated">
              <a:extLst>
                <a:ext uri="{FF2B5EF4-FFF2-40B4-BE49-F238E27FC236}">
                  <a16:creationId xmlns:a16="http://schemas.microsoft.com/office/drawing/2014/main" id="{40A057A6-37DB-19BB-E65A-CFA62D737DF5}"/>
                </a:ext>
              </a:extLst>
            </p:cNvPr>
            <p:cNvPicPr>
              <a:picLocks noChangeAspect="1"/>
            </p:cNvPicPr>
            <p:nvPr/>
          </p:nvPicPr>
          <p:blipFill>
            <a:blip r:embed="rId5"/>
            <a:stretch>
              <a:fillRect/>
            </a:stretch>
          </p:blipFill>
          <p:spPr>
            <a:xfrm>
              <a:off x="505791" y="6200786"/>
              <a:ext cx="1771375" cy="634859"/>
            </a:xfrm>
            <a:prstGeom prst="rect">
              <a:avLst/>
            </a:prstGeom>
          </p:spPr>
        </p:pic>
      </p:grpSp>
      <p:pic>
        <p:nvPicPr>
          <p:cNvPr id="2" name="Picture 2" descr="Bubble chart&#10;&#10;Description automatically generated">
            <a:extLst>
              <a:ext uri="{FF2B5EF4-FFF2-40B4-BE49-F238E27FC236}">
                <a16:creationId xmlns:a16="http://schemas.microsoft.com/office/drawing/2014/main" id="{CBBD96B5-30D1-8B25-839B-005102A39402}"/>
              </a:ext>
            </a:extLst>
          </p:cNvPr>
          <p:cNvPicPr>
            <a:picLocks noChangeAspect="1"/>
          </p:cNvPicPr>
          <p:nvPr/>
        </p:nvPicPr>
        <p:blipFill>
          <a:blip r:embed="rId6"/>
          <a:stretch>
            <a:fillRect/>
          </a:stretch>
        </p:blipFill>
        <p:spPr>
          <a:xfrm>
            <a:off x="-751" y="6477"/>
            <a:ext cx="12253731" cy="6886694"/>
          </a:xfrm>
          <a:prstGeom prst="rect">
            <a:avLst/>
          </a:prstGeom>
        </p:spPr>
      </p:pic>
      <p:sp>
        <p:nvSpPr>
          <p:cNvPr id="7" name="TextBox 6">
            <a:extLst>
              <a:ext uri="{FF2B5EF4-FFF2-40B4-BE49-F238E27FC236}">
                <a16:creationId xmlns:a16="http://schemas.microsoft.com/office/drawing/2014/main" id="{29F54CB4-9D14-6EF8-B325-96B8DE7A2878}"/>
              </a:ext>
            </a:extLst>
          </p:cNvPr>
          <p:cNvSpPr txBox="1"/>
          <p:nvPr/>
        </p:nvSpPr>
        <p:spPr>
          <a:xfrm>
            <a:off x="268147" y="383893"/>
            <a:ext cx="11713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4000" b="1">
                <a:solidFill>
                  <a:srgbClr val="019DDA"/>
                </a:solidFill>
                <a:latin typeface="Calibri Light"/>
              </a:rPr>
              <a:t>PEM, the community voice 2022</a:t>
            </a:r>
            <a:endParaRPr lang="en-US" b="1">
              <a:solidFill>
                <a:srgbClr val="019DDA"/>
              </a:solidFill>
            </a:endParaRPr>
          </a:p>
        </p:txBody>
      </p:sp>
      <p:grpSp>
        <p:nvGrpSpPr>
          <p:cNvPr id="3" name="Group 2">
            <a:extLst>
              <a:ext uri="{FF2B5EF4-FFF2-40B4-BE49-F238E27FC236}">
                <a16:creationId xmlns:a16="http://schemas.microsoft.com/office/drawing/2014/main" id="{5C7F57BD-C676-5DA2-5250-481EAFF1F877}"/>
              </a:ext>
            </a:extLst>
          </p:cNvPr>
          <p:cNvGrpSpPr/>
          <p:nvPr/>
        </p:nvGrpSpPr>
        <p:grpSpPr>
          <a:xfrm>
            <a:off x="635161" y="1803400"/>
            <a:ext cx="4211083" cy="3571736"/>
            <a:chOff x="635161" y="1803400"/>
            <a:chExt cx="4211083" cy="3571736"/>
          </a:xfrm>
        </p:grpSpPr>
        <p:pic>
          <p:nvPicPr>
            <p:cNvPr id="12" name="Picture 3" descr="A picture containing text&#10;&#10;Description automatically generated">
              <a:extLst>
                <a:ext uri="{FF2B5EF4-FFF2-40B4-BE49-F238E27FC236}">
                  <a16:creationId xmlns:a16="http://schemas.microsoft.com/office/drawing/2014/main" id="{671D8E51-D93E-1D05-13CB-8753E0ED946A}"/>
                </a:ext>
              </a:extLst>
            </p:cNvPr>
            <p:cNvPicPr>
              <a:picLocks noChangeAspect="1"/>
            </p:cNvPicPr>
            <p:nvPr/>
          </p:nvPicPr>
          <p:blipFill>
            <a:blip r:embed="rId7"/>
            <a:stretch>
              <a:fillRect/>
            </a:stretch>
          </p:blipFill>
          <p:spPr>
            <a:xfrm>
              <a:off x="635161" y="1803400"/>
              <a:ext cx="4211083" cy="2806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72BE6BE4-F827-0EAD-A793-409A808D380B}"/>
                </a:ext>
              </a:extLst>
            </p:cNvPr>
            <p:cNvSpPr txBox="1"/>
            <p:nvPr/>
          </p:nvSpPr>
          <p:spPr>
            <a:xfrm>
              <a:off x="1364672" y="4744194"/>
              <a:ext cx="2752060"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1200">
                  <a:cs typeface="Segoe UI"/>
                </a:rPr>
                <a:t>Laina Alexander, year 12 artworks </a:t>
              </a:r>
              <a:endParaRPr lang="en-US" sz="1200"/>
            </a:p>
            <a:p>
              <a:pPr algn="ctr"/>
              <a:r>
                <a:rPr lang="en-US" sz="1200">
                  <a:cs typeface="Segoe UI"/>
                </a:rPr>
                <a:t>​</a:t>
              </a:r>
              <a:r>
                <a:rPr lang="en-US" sz="1200">
                  <a:ea typeface="+mn-lt"/>
                  <a:cs typeface="Segoe UI"/>
                </a:rPr>
                <a:t>@chronichorbi. </a:t>
              </a:r>
              <a:endParaRPr lang="en-US" sz="1200"/>
            </a:p>
            <a:p>
              <a:pPr algn="ctr"/>
              <a:endParaRPr lang="en-AU" sz="1100">
                <a:cs typeface="Segoe UI"/>
              </a:endParaRPr>
            </a:p>
          </p:txBody>
        </p:sp>
      </p:grpSp>
      <p:sp>
        <p:nvSpPr>
          <p:cNvPr id="16" name="TextBox 15">
            <a:extLst>
              <a:ext uri="{FF2B5EF4-FFF2-40B4-BE49-F238E27FC236}">
                <a16:creationId xmlns:a16="http://schemas.microsoft.com/office/drawing/2014/main" id="{B6D4D130-2006-CE22-D347-A71E9078B7D4}"/>
              </a:ext>
            </a:extLst>
          </p:cNvPr>
          <p:cNvSpPr txBox="1"/>
          <p:nvPr/>
        </p:nvSpPr>
        <p:spPr>
          <a:xfrm>
            <a:off x="5244124" y="2494868"/>
            <a:ext cx="340750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v"/>
            </a:pPr>
            <a:r>
              <a:rPr lang="en-US">
                <a:cs typeface="Arial"/>
              </a:rPr>
              <a:t>A full drain of energy, pain, weakness​</a:t>
            </a:r>
            <a:endParaRPr lang="en-US"/>
          </a:p>
          <a:p>
            <a:pPr marL="285750" indent="-285750">
              <a:buFont typeface="Wingdings" panose="05000000000000000000" pitchFamily="2" charset="2"/>
              <a:buChar char="v"/>
            </a:pPr>
            <a:r>
              <a:rPr lang="en-US">
                <a:cs typeface="Arial"/>
              </a:rPr>
              <a:t>Going into hibernation​</a:t>
            </a:r>
          </a:p>
          <a:p>
            <a:pPr marL="285750" indent="-285750">
              <a:buFont typeface="Wingdings" panose="05000000000000000000" pitchFamily="2" charset="2"/>
              <a:buChar char="v"/>
            </a:pPr>
            <a:r>
              <a:rPr lang="en-US">
                <a:cs typeface="Arial"/>
              </a:rPr>
              <a:t>Completely debilitated​</a:t>
            </a:r>
          </a:p>
          <a:p>
            <a:pPr marL="285750" indent="-285750">
              <a:buFont typeface="Wingdings" panose="05000000000000000000" pitchFamily="2" charset="2"/>
              <a:buChar char="v"/>
            </a:pPr>
            <a:r>
              <a:rPr lang="en-US">
                <a:cs typeface="Arial"/>
              </a:rPr>
              <a:t>Like walking through sand​</a:t>
            </a:r>
          </a:p>
          <a:p>
            <a:pPr marL="285750" indent="-285750">
              <a:buFont typeface="Wingdings" panose="05000000000000000000" pitchFamily="2" charset="2"/>
              <a:buChar char="v"/>
            </a:pPr>
            <a:r>
              <a:rPr lang="en-US">
                <a:cs typeface="Arial"/>
              </a:rPr>
              <a:t>Legs burning with lactic acid</a:t>
            </a:r>
          </a:p>
          <a:p>
            <a:pPr marL="285750" indent="-285750">
              <a:buFont typeface="Wingdings" panose="05000000000000000000" pitchFamily="2" charset="2"/>
              <a:buChar char="v"/>
            </a:pPr>
            <a:r>
              <a:rPr kumimoji="0" lang="en-US" sz="1800" i="0" u="none" strike="noStrike" kern="1200" cap="none" spc="0" normalizeH="0" baseline="0" noProof="0">
                <a:ln>
                  <a:noFill/>
                </a:ln>
                <a:effectLst/>
                <a:uLnTx/>
                <a:uFillTx/>
                <a:ea typeface="+mn-ea"/>
                <a:cs typeface="+mn-cs"/>
              </a:rPr>
              <a:t>Exhausticated</a:t>
            </a:r>
            <a:r>
              <a:rPr lang="en-US">
                <a:cs typeface="Arial"/>
              </a:rPr>
              <a:t>  </a:t>
            </a:r>
          </a:p>
        </p:txBody>
      </p:sp>
      <p:sp>
        <p:nvSpPr>
          <p:cNvPr id="17" name="TextBox 16">
            <a:extLst>
              <a:ext uri="{FF2B5EF4-FFF2-40B4-BE49-F238E27FC236}">
                <a16:creationId xmlns:a16="http://schemas.microsoft.com/office/drawing/2014/main" id="{FE34E98A-6301-010D-C3DE-BD43E1427D0E}"/>
              </a:ext>
            </a:extLst>
          </p:cNvPr>
          <p:cNvSpPr txBox="1"/>
          <p:nvPr/>
        </p:nvSpPr>
        <p:spPr>
          <a:xfrm>
            <a:off x="8651631" y="2494868"/>
            <a:ext cx="333912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v"/>
            </a:pPr>
            <a:r>
              <a:rPr lang="en-US">
                <a:cs typeface="Arial"/>
              </a:rPr>
              <a:t>Not able to think straight at all​</a:t>
            </a:r>
            <a:endParaRPr lang="en-US"/>
          </a:p>
          <a:p>
            <a:pPr marL="285750" indent="-285750">
              <a:buFont typeface="Wingdings" panose="05000000000000000000" pitchFamily="2" charset="2"/>
              <a:buChar char="v"/>
            </a:pPr>
            <a:r>
              <a:rPr lang="en-US">
                <a:cs typeface="Arial"/>
              </a:rPr>
              <a:t>My body is on fire ​</a:t>
            </a:r>
          </a:p>
          <a:p>
            <a:pPr marL="285750" indent="-285750">
              <a:buFont typeface="Wingdings" panose="05000000000000000000" pitchFamily="2" charset="2"/>
              <a:buChar char="v"/>
            </a:pPr>
            <a:r>
              <a:rPr lang="en-US">
                <a:cs typeface="Arial"/>
              </a:rPr>
              <a:t>Flat like a ribbon ​</a:t>
            </a:r>
          </a:p>
          <a:p>
            <a:pPr marL="285750" indent="-285750">
              <a:buFont typeface="Wingdings" panose="05000000000000000000" pitchFamily="2" charset="2"/>
              <a:buChar char="v"/>
            </a:pPr>
            <a:r>
              <a:rPr lang="en-US">
                <a:cs typeface="Arial"/>
              </a:rPr>
              <a:t>Completely debilitated ​</a:t>
            </a:r>
          </a:p>
          <a:p>
            <a:pPr marL="285750" indent="-285750">
              <a:buFont typeface="Wingdings" panose="05000000000000000000" pitchFamily="2" charset="2"/>
              <a:buChar char="v"/>
            </a:pPr>
            <a:r>
              <a:rPr lang="en-US">
                <a:cs typeface="Arial"/>
              </a:rPr>
              <a:t>Killed my power switch​</a:t>
            </a:r>
          </a:p>
          <a:p>
            <a:pPr marL="285750" indent="-285750">
              <a:buFont typeface="Wingdings" panose="05000000000000000000" pitchFamily="2" charset="2"/>
              <a:buChar char="v"/>
            </a:pPr>
            <a:r>
              <a:rPr lang="en-US">
                <a:cs typeface="Arial"/>
              </a:rPr>
              <a:t>Feel like I’ve been hit by a truck </a:t>
            </a:r>
          </a:p>
        </p:txBody>
      </p:sp>
      <p:sp>
        <p:nvSpPr>
          <p:cNvPr id="19" name="TextBox 18">
            <a:extLst>
              <a:ext uri="{FF2B5EF4-FFF2-40B4-BE49-F238E27FC236}">
                <a16:creationId xmlns:a16="http://schemas.microsoft.com/office/drawing/2014/main" id="{545E2261-6A37-F976-C88E-47DBB9977E89}"/>
              </a:ext>
            </a:extLst>
          </p:cNvPr>
          <p:cNvSpPr txBox="1"/>
          <p:nvPr/>
        </p:nvSpPr>
        <p:spPr>
          <a:xfrm>
            <a:off x="249889" y="5530494"/>
            <a:ext cx="77336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019DDA"/>
                </a:solidFill>
                <a:latin typeface="Calibri Light"/>
                <a:cs typeface="Calibri Light"/>
              </a:rPr>
              <a:t>Crash, crashed, wrecked, flare up, payback, no more spoons, </a:t>
            </a:r>
            <a:endParaRPr lang="en-US" sz="1600">
              <a:solidFill>
                <a:srgbClr val="019DDA"/>
              </a:solidFill>
              <a:latin typeface="Calibri" panose="020F0502020204030204"/>
              <a:cs typeface="Calibri"/>
            </a:endParaRPr>
          </a:p>
          <a:p>
            <a:pPr algn="ctr"/>
            <a:r>
              <a:rPr lang="en-US" sz="1600" b="1">
                <a:solidFill>
                  <a:srgbClr val="019DDA"/>
                </a:solidFill>
                <a:latin typeface="Calibri Light"/>
                <a:cs typeface="Calibri Light"/>
              </a:rPr>
              <a:t>comatose state</a:t>
            </a:r>
            <a:r>
              <a:rPr lang="en-US" sz="1600" b="1">
                <a:solidFill>
                  <a:srgbClr val="019DDA"/>
                </a:solidFill>
                <a:latin typeface="Calibri Light"/>
              </a:rPr>
              <a:t>, </a:t>
            </a:r>
            <a:r>
              <a:rPr lang="en-US" sz="1600" b="1">
                <a:solidFill>
                  <a:srgbClr val="019DDA"/>
                </a:solidFill>
                <a:latin typeface="Calibri Light"/>
                <a:cs typeface="Calibri"/>
              </a:rPr>
              <a:t>no more spoons, </a:t>
            </a:r>
            <a:r>
              <a:rPr lang="en-US" sz="1600" b="1">
                <a:solidFill>
                  <a:srgbClr val="019DDA"/>
                </a:solidFill>
                <a:latin typeface="Calibri Light"/>
                <a:cs typeface="Calibri Light"/>
              </a:rPr>
              <a:t>flat like a ribbon </a:t>
            </a:r>
            <a:endParaRPr lang="en-US" sz="1600">
              <a:solidFill>
                <a:srgbClr val="019DDA"/>
              </a:solidFill>
              <a:cs typeface="Calibri"/>
            </a:endParaRPr>
          </a:p>
        </p:txBody>
      </p:sp>
      <p:sp>
        <p:nvSpPr>
          <p:cNvPr id="21" name="TextBox 20">
            <a:extLst>
              <a:ext uri="{FF2B5EF4-FFF2-40B4-BE49-F238E27FC236}">
                <a16:creationId xmlns:a16="http://schemas.microsoft.com/office/drawing/2014/main" id="{05888998-AFF5-20B7-3791-38C1F6864B28}"/>
              </a:ext>
            </a:extLst>
          </p:cNvPr>
          <p:cNvSpPr txBox="1"/>
          <p:nvPr/>
        </p:nvSpPr>
        <p:spPr>
          <a:xfrm>
            <a:off x="4846243" y="1312190"/>
            <a:ext cx="71354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Like a brick wall </a:t>
            </a:r>
            <a:r>
              <a:rPr lang="en-US" b="1"/>
              <a:t>falling</a:t>
            </a:r>
            <a:r>
              <a:rPr lang="en-US"/>
              <a:t> on me and not being able to </a:t>
            </a:r>
            <a:r>
              <a:rPr lang="en-US" b="1"/>
              <a:t>move</a:t>
            </a:r>
            <a:r>
              <a:rPr lang="en-US"/>
              <a:t> or </a:t>
            </a:r>
            <a:r>
              <a:rPr lang="en-US" b="1"/>
              <a:t>think</a:t>
            </a:r>
            <a:r>
              <a:rPr lang="en-US"/>
              <a:t> or </a:t>
            </a:r>
            <a:r>
              <a:rPr lang="en-US" b="1"/>
              <a:t>talk</a:t>
            </a:r>
          </a:p>
        </p:txBody>
      </p:sp>
      <p:sp>
        <p:nvSpPr>
          <p:cNvPr id="23" name="TextBox 22">
            <a:extLst>
              <a:ext uri="{FF2B5EF4-FFF2-40B4-BE49-F238E27FC236}">
                <a16:creationId xmlns:a16="http://schemas.microsoft.com/office/drawing/2014/main" id="{8850997E-3762-8CF7-9C50-2AC0CDD8978A}"/>
              </a:ext>
            </a:extLst>
          </p:cNvPr>
          <p:cNvSpPr txBox="1"/>
          <p:nvPr/>
        </p:nvSpPr>
        <p:spPr>
          <a:xfrm>
            <a:off x="4846243" y="1753993"/>
            <a:ext cx="71354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19DDA"/>
                </a:solidFill>
              </a:rPr>
              <a:t>Like 1000 piranhas attacking me from the inside </a:t>
            </a:r>
            <a:r>
              <a:rPr lang="en-US">
                <a:solidFill>
                  <a:srgbClr val="019DDA"/>
                </a:solidFill>
                <a:cs typeface="Calibri Light"/>
              </a:rPr>
              <a:t>​</a:t>
            </a:r>
            <a:endParaRPr lang="en-US">
              <a:solidFill>
                <a:srgbClr val="019DDA"/>
              </a:solidFill>
            </a:endParaRPr>
          </a:p>
        </p:txBody>
      </p:sp>
      <p:pic>
        <p:nvPicPr>
          <p:cNvPr id="10" name="Picture 9" descr="Logo, company name&#10;&#10;Description automatically generated">
            <a:extLst>
              <a:ext uri="{FF2B5EF4-FFF2-40B4-BE49-F238E27FC236}">
                <a16:creationId xmlns:a16="http://schemas.microsoft.com/office/drawing/2014/main" id="{969EBBF7-84BD-8C0B-90D7-A97978D3A519}"/>
              </a:ext>
            </a:extLst>
          </p:cNvPr>
          <p:cNvPicPr>
            <a:picLocks noChangeAspect="1"/>
          </p:cNvPicPr>
          <p:nvPr/>
        </p:nvPicPr>
        <p:blipFill>
          <a:blip r:embed="rId8"/>
          <a:stretch>
            <a:fillRect/>
          </a:stretch>
        </p:blipFill>
        <p:spPr>
          <a:xfrm>
            <a:off x="10580606" y="322917"/>
            <a:ext cx="1343247" cy="671624"/>
          </a:xfrm>
          <a:prstGeom prst="rect">
            <a:avLst/>
          </a:prstGeom>
        </p:spPr>
      </p:pic>
      <p:pic>
        <p:nvPicPr>
          <p:cNvPr id="8" name="Recorded Sound">
            <a:hlinkClick r:id="" action="ppaction://media"/>
            <a:extLst>
              <a:ext uri="{FF2B5EF4-FFF2-40B4-BE49-F238E27FC236}">
                <a16:creationId xmlns:a16="http://schemas.microsoft.com/office/drawing/2014/main" id="{962B1809-CB39-4E3D-A955-98D4074811D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0990" y="691841"/>
            <a:ext cx="487363" cy="487363"/>
          </a:xfrm>
          <a:prstGeom prst="rect">
            <a:avLst/>
          </a:prstGeom>
        </p:spPr>
      </p:pic>
    </p:spTree>
    <p:extLst>
      <p:ext uri="{BB962C8B-B14F-4D97-AF65-F5344CB8AC3E}">
        <p14:creationId xmlns:p14="http://schemas.microsoft.com/office/powerpoint/2010/main" val="1703076446"/>
      </p:ext>
    </p:extLst>
  </p:cSld>
  <p:clrMapOvr>
    <a:masterClrMapping/>
  </p:clrMapOvr>
  <mc:AlternateContent xmlns:mc="http://schemas.openxmlformats.org/markup-compatibility/2006">
    <mc:Choice xmlns:p14="http://schemas.microsoft.com/office/powerpoint/2010/main" Requires="p14">
      <p:transition spd="slow" p14:dur="2000" advTm="3190"/>
    </mc:Choice>
    <mc:Fallback>
      <p:transition spd="slow" advTm="3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7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E42D8C-5787-F7B2-9200-DE84547E738E}"/>
              </a:ext>
            </a:extLst>
          </p:cNvPr>
          <p:cNvGrpSpPr/>
          <p:nvPr/>
        </p:nvGrpSpPr>
        <p:grpSpPr>
          <a:xfrm>
            <a:off x="-751" y="6155361"/>
            <a:ext cx="12192000" cy="693745"/>
            <a:chOff x="0" y="6164255"/>
            <a:chExt cx="12192000" cy="693745"/>
          </a:xfrm>
        </p:grpSpPr>
        <p:pic>
          <p:nvPicPr>
            <p:cNvPr id="4" name="Picture 3" descr="Graphical user interface&#10;&#10;Description automatically generated with medium confidence">
              <a:extLst>
                <a:ext uri="{FF2B5EF4-FFF2-40B4-BE49-F238E27FC236}">
                  <a16:creationId xmlns:a16="http://schemas.microsoft.com/office/drawing/2014/main" id="{EF05FC4D-2395-F4A6-A7C0-F0F1AB48629E}"/>
                </a:ext>
              </a:extLst>
            </p:cNvPr>
            <p:cNvPicPr/>
            <p:nvPr/>
          </p:nvPicPr>
          <p:blipFill rotWithShape="1">
            <a:blip r:embed="rId4">
              <a:extLst>
                <a:ext uri="{28A0092B-C50C-407E-A947-70E740481C1C}">
                  <a14:useLocalDpi xmlns:a14="http://schemas.microsoft.com/office/drawing/2010/main" val="0"/>
                </a:ext>
              </a:extLst>
            </a:blip>
            <a:srcRect t="89884" b="1"/>
            <a:stretch/>
          </p:blipFill>
          <p:spPr>
            <a:xfrm>
              <a:off x="0" y="6164255"/>
              <a:ext cx="12192000" cy="693745"/>
            </a:xfrm>
            <a:prstGeom prst="rect">
              <a:avLst/>
            </a:prstGeom>
          </p:spPr>
        </p:pic>
        <p:pic>
          <p:nvPicPr>
            <p:cNvPr id="5" name="Picture 10" descr="A picture containing text&#10;&#10;Description automatically generated">
              <a:extLst>
                <a:ext uri="{FF2B5EF4-FFF2-40B4-BE49-F238E27FC236}">
                  <a16:creationId xmlns:a16="http://schemas.microsoft.com/office/drawing/2014/main" id="{40A057A6-37DB-19BB-E65A-CFA62D737DF5}"/>
                </a:ext>
              </a:extLst>
            </p:cNvPr>
            <p:cNvPicPr>
              <a:picLocks noChangeAspect="1"/>
            </p:cNvPicPr>
            <p:nvPr/>
          </p:nvPicPr>
          <p:blipFill>
            <a:blip r:embed="rId5"/>
            <a:stretch>
              <a:fillRect/>
            </a:stretch>
          </p:blipFill>
          <p:spPr>
            <a:xfrm>
              <a:off x="505791" y="6200786"/>
              <a:ext cx="1771375" cy="634859"/>
            </a:xfrm>
            <a:prstGeom prst="rect">
              <a:avLst/>
            </a:prstGeom>
          </p:spPr>
        </p:pic>
      </p:grpSp>
      <p:pic>
        <p:nvPicPr>
          <p:cNvPr id="2" name="Picture 2" descr="Bubble chart&#10;&#10;Description automatically generated">
            <a:extLst>
              <a:ext uri="{FF2B5EF4-FFF2-40B4-BE49-F238E27FC236}">
                <a16:creationId xmlns:a16="http://schemas.microsoft.com/office/drawing/2014/main" id="{CBBD96B5-30D1-8B25-839B-005102A39402}"/>
              </a:ext>
            </a:extLst>
          </p:cNvPr>
          <p:cNvPicPr>
            <a:picLocks noChangeAspect="1"/>
          </p:cNvPicPr>
          <p:nvPr/>
        </p:nvPicPr>
        <p:blipFill>
          <a:blip r:embed="rId6"/>
          <a:stretch>
            <a:fillRect/>
          </a:stretch>
        </p:blipFill>
        <p:spPr>
          <a:xfrm>
            <a:off x="-1929" y="-23992"/>
            <a:ext cx="12253731" cy="6886694"/>
          </a:xfrm>
          <a:prstGeom prst="rect">
            <a:avLst/>
          </a:prstGeom>
        </p:spPr>
      </p:pic>
      <p:sp>
        <p:nvSpPr>
          <p:cNvPr id="7" name="TextBox 6">
            <a:extLst>
              <a:ext uri="{FF2B5EF4-FFF2-40B4-BE49-F238E27FC236}">
                <a16:creationId xmlns:a16="http://schemas.microsoft.com/office/drawing/2014/main" id="{29F54CB4-9D14-6EF8-B325-96B8DE7A2878}"/>
              </a:ext>
            </a:extLst>
          </p:cNvPr>
          <p:cNvSpPr txBox="1"/>
          <p:nvPr/>
        </p:nvSpPr>
        <p:spPr>
          <a:xfrm>
            <a:off x="268147" y="383893"/>
            <a:ext cx="11713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019DDA"/>
                </a:solidFill>
                <a:latin typeface="Calibri Light"/>
              </a:rPr>
              <a:t>Don't push harder. STOP.</a:t>
            </a:r>
            <a:endParaRPr lang="en-US" b="1">
              <a:solidFill>
                <a:srgbClr val="019DDA"/>
              </a:solidFill>
            </a:endParaRPr>
          </a:p>
        </p:txBody>
      </p:sp>
      <p:pic>
        <p:nvPicPr>
          <p:cNvPr id="8" name="Picture 9" descr="A picture containing window, floor, building, door&#10;&#10;Description automatically generated">
            <a:extLst>
              <a:ext uri="{FF2B5EF4-FFF2-40B4-BE49-F238E27FC236}">
                <a16:creationId xmlns:a16="http://schemas.microsoft.com/office/drawing/2014/main" id="{67BAB608-26D3-E366-67CB-AF0262A08F69}"/>
              </a:ext>
            </a:extLst>
          </p:cNvPr>
          <p:cNvPicPr>
            <a:picLocks noChangeAspect="1"/>
          </p:cNvPicPr>
          <p:nvPr/>
        </p:nvPicPr>
        <p:blipFill>
          <a:blip r:embed="rId7"/>
          <a:stretch>
            <a:fillRect/>
          </a:stretch>
        </p:blipFill>
        <p:spPr>
          <a:xfrm>
            <a:off x="756152" y="1762709"/>
            <a:ext cx="4364890" cy="2910842"/>
          </a:xfrm>
          <a:prstGeom prst="rect">
            <a:avLst/>
          </a:prstGeom>
        </p:spPr>
      </p:pic>
      <p:sp>
        <p:nvSpPr>
          <p:cNvPr id="10" name="TextBox 9">
            <a:extLst>
              <a:ext uri="{FF2B5EF4-FFF2-40B4-BE49-F238E27FC236}">
                <a16:creationId xmlns:a16="http://schemas.microsoft.com/office/drawing/2014/main" id="{A60C5D19-EBEE-048A-8313-990DFD6D6EB3}"/>
              </a:ext>
            </a:extLst>
          </p:cNvPr>
          <p:cNvSpPr txBox="1"/>
          <p:nvPr/>
        </p:nvSpPr>
        <p:spPr>
          <a:xfrm>
            <a:off x="706208" y="4740439"/>
            <a:ext cx="44397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A place I'd like to rest by Karen Le Roux</a:t>
            </a:r>
            <a:endParaRPr lang="en-US"/>
          </a:p>
        </p:txBody>
      </p:sp>
      <p:sp>
        <p:nvSpPr>
          <p:cNvPr id="12" name="TextBox 11">
            <a:extLst>
              <a:ext uri="{FF2B5EF4-FFF2-40B4-BE49-F238E27FC236}">
                <a16:creationId xmlns:a16="http://schemas.microsoft.com/office/drawing/2014/main" id="{B1E979FC-7ABB-9313-4FCD-B15BF7200E8F}"/>
              </a:ext>
            </a:extLst>
          </p:cNvPr>
          <p:cNvSpPr txBox="1"/>
          <p:nvPr/>
        </p:nvSpPr>
        <p:spPr>
          <a:xfrm>
            <a:off x="5378939" y="1636306"/>
            <a:ext cx="661181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v"/>
            </a:pPr>
            <a:r>
              <a:rPr lang="en-US">
                <a:cs typeface="Arial"/>
              </a:rPr>
              <a:t>When in doubt, lie down!!  ​</a:t>
            </a:r>
            <a:endParaRPr lang="en-US"/>
          </a:p>
          <a:p>
            <a:pPr marL="285750" indent="-285750">
              <a:buFont typeface="Wingdings" panose="05000000000000000000" pitchFamily="2" charset="2"/>
              <a:buChar char="v"/>
            </a:pPr>
            <a:r>
              <a:rPr lang="en-US">
                <a:cs typeface="Arial"/>
              </a:rPr>
              <a:t>Learn to stop... why sit when you can stand... why stand when you can lie down... ​</a:t>
            </a:r>
          </a:p>
          <a:p>
            <a:pPr marL="285750" indent="-285750">
              <a:buFont typeface="Wingdings" panose="05000000000000000000" pitchFamily="2" charset="2"/>
              <a:buChar char="v"/>
            </a:pPr>
            <a:r>
              <a:rPr lang="en-US">
                <a:cs typeface="Arial"/>
              </a:rPr>
              <a:t>STOP, REST.... ​</a:t>
            </a:r>
          </a:p>
          <a:p>
            <a:pPr marL="285750" indent="-285750">
              <a:buFont typeface="Wingdings" panose="05000000000000000000" pitchFamily="2" charset="2"/>
              <a:buChar char="v"/>
            </a:pPr>
            <a:r>
              <a:rPr lang="en-US">
                <a:cs typeface="Arial"/>
              </a:rPr>
              <a:t>Don’t push through ​</a:t>
            </a:r>
          </a:p>
          <a:p>
            <a:pPr marL="285750" indent="-285750">
              <a:buFont typeface="Wingdings" panose="05000000000000000000" pitchFamily="2" charset="2"/>
              <a:buChar char="v"/>
            </a:pPr>
            <a:r>
              <a:rPr lang="en-US">
                <a:cs typeface="Arial"/>
              </a:rPr>
              <a:t>Don’t lose hope ​</a:t>
            </a:r>
          </a:p>
          <a:p>
            <a:pPr marL="285750" indent="-285750">
              <a:buFont typeface="Wingdings" panose="05000000000000000000" pitchFamily="2" charset="2"/>
              <a:buChar char="v"/>
            </a:pPr>
            <a:r>
              <a:rPr lang="en-US">
                <a:cs typeface="Arial"/>
              </a:rPr>
              <a:t>Give yourself a break and learn to listen to your body. What’s your body trying to tell you? ​</a:t>
            </a:r>
          </a:p>
          <a:p>
            <a:pPr marL="285750" indent="-285750">
              <a:buFont typeface="Wingdings" panose="05000000000000000000" pitchFamily="2" charset="2"/>
              <a:buChar char="v"/>
            </a:pPr>
            <a:r>
              <a:rPr lang="en-US">
                <a:cs typeface="Arial"/>
              </a:rPr>
              <a:t>Stop pushing ​</a:t>
            </a:r>
          </a:p>
          <a:p>
            <a:pPr marL="285750" indent="-285750">
              <a:buFont typeface="Wingdings" panose="05000000000000000000" pitchFamily="2" charset="2"/>
              <a:buChar char="v"/>
            </a:pPr>
            <a:r>
              <a:rPr lang="en-US">
                <a:cs typeface="Arial"/>
              </a:rPr>
              <a:t>Believe in yourself and your understanding of your own body ​</a:t>
            </a:r>
          </a:p>
          <a:p>
            <a:pPr marL="285750" indent="-285750">
              <a:buFont typeface="Wingdings" panose="05000000000000000000" pitchFamily="2" charset="2"/>
              <a:buChar char="v"/>
            </a:pPr>
            <a:r>
              <a:rPr lang="en-US">
                <a:cs typeface="Arial"/>
              </a:rPr>
              <a:t>Learn what your PEM symptoms are so you know your warning signs to stop </a:t>
            </a:r>
          </a:p>
        </p:txBody>
      </p:sp>
      <p:sp>
        <p:nvSpPr>
          <p:cNvPr id="13" name="TextBox 12">
            <a:extLst>
              <a:ext uri="{FF2B5EF4-FFF2-40B4-BE49-F238E27FC236}">
                <a16:creationId xmlns:a16="http://schemas.microsoft.com/office/drawing/2014/main" id="{9178F059-D469-9B4E-E4CB-14E76EE8B272}"/>
              </a:ext>
            </a:extLst>
          </p:cNvPr>
          <p:cNvSpPr txBox="1"/>
          <p:nvPr/>
        </p:nvSpPr>
        <p:spPr>
          <a:xfrm>
            <a:off x="5378938" y="1200833"/>
            <a:ext cx="62601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19DDA"/>
                </a:solidFill>
                <a:latin typeface="Calibri Light"/>
              </a:rPr>
              <a:t>The community voice awareness week 2022</a:t>
            </a:r>
            <a:endParaRPr lang="en-US">
              <a:solidFill>
                <a:srgbClr val="019DDA"/>
              </a:solidFill>
            </a:endParaRPr>
          </a:p>
        </p:txBody>
      </p:sp>
      <p:sp>
        <p:nvSpPr>
          <p:cNvPr id="14" name="TextBox 13">
            <a:extLst>
              <a:ext uri="{FF2B5EF4-FFF2-40B4-BE49-F238E27FC236}">
                <a16:creationId xmlns:a16="http://schemas.microsoft.com/office/drawing/2014/main" id="{60385019-81AF-E00B-C87D-7B716E8DE33E}"/>
              </a:ext>
            </a:extLst>
          </p:cNvPr>
          <p:cNvSpPr txBox="1"/>
          <p:nvPr/>
        </p:nvSpPr>
        <p:spPr>
          <a:xfrm>
            <a:off x="489125" y="5354378"/>
            <a:ext cx="48738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1600">
                <a:solidFill>
                  <a:srgbClr val="019DDA"/>
                </a:solidFill>
              </a:rPr>
              <a:t>Learning to stop, can be more difficult than it seems.</a:t>
            </a:r>
            <a:endParaRPr lang="en-US" sz="1600" b="1">
              <a:solidFill>
                <a:srgbClr val="019DDA"/>
              </a:solidFill>
              <a:latin typeface="Calibri Light"/>
              <a:cs typeface="Segoe UI"/>
            </a:endParaRPr>
          </a:p>
          <a:p>
            <a:pPr algn="ctr"/>
            <a:r>
              <a:rPr lang="en-US" sz="1600" b="1">
                <a:solidFill>
                  <a:srgbClr val="019DDA"/>
                </a:solidFill>
                <a:latin typeface="Calibri Light"/>
                <a:cs typeface="Segoe UI"/>
              </a:rPr>
              <a:t>Stop activities before you experience symptoms, or as soon as you notice an increase in symptoms.</a:t>
            </a:r>
          </a:p>
        </p:txBody>
      </p:sp>
      <p:pic>
        <p:nvPicPr>
          <p:cNvPr id="15" name="Picture 9" descr="Logo, company name&#10;&#10;Description automatically generated">
            <a:extLst>
              <a:ext uri="{FF2B5EF4-FFF2-40B4-BE49-F238E27FC236}">
                <a16:creationId xmlns:a16="http://schemas.microsoft.com/office/drawing/2014/main" id="{AC177517-6156-1D2C-6A5E-C73E7E85B76B}"/>
              </a:ext>
            </a:extLst>
          </p:cNvPr>
          <p:cNvPicPr>
            <a:picLocks noChangeAspect="1"/>
          </p:cNvPicPr>
          <p:nvPr/>
        </p:nvPicPr>
        <p:blipFill>
          <a:blip r:embed="rId8"/>
          <a:stretch>
            <a:fillRect/>
          </a:stretch>
        </p:blipFill>
        <p:spPr>
          <a:xfrm>
            <a:off x="10580606" y="322917"/>
            <a:ext cx="1343247" cy="671624"/>
          </a:xfrm>
          <a:prstGeom prst="rect">
            <a:avLst/>
          </a:prstGeom>
        </p:spPr>
      </p:pic>
      <p:pic>
        <p:nvPicPr>
          <p:cNvPr id="9" name="Recorded Sound">
            <a:hlinkClick r:id="" action="ppaction://media"/>
            <a:extLst>
              <a:ext uri="{FF2B5EF4-FFF2-40B4-BE49-F238E27FC236}">
                <a16:creationId xmlns:a16="http://schemas.microsoft.com/office/drawing/2014/main" id="{8973EF2B-55B6-B789-E619-3E82EAD340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6208" y="383893"/>
            <a:ext cx="487363" cy="487363"/>
          </a:xfrm>
          <a:prstGeom prst="rect">
            <a:avLst/>
          </a:prstGeom>
        </p:spPr>
      </p:pic>
    </p:spTree>
    <p:extLst>
      <p:ext uri="{BB962C8B-B14F-4D97-AF65-F5344CB8AC3E}">
        <p14:creationId xmlns:p14="http://schemas.microsoft.com/office/powerpoint/2010/main" val="1135337532"/>
      </p:ext>
    </p:extLst>
  </p:cSld>
  <p:clrMapOvr>
    <a:masterClrMapping/>
  </p:clrMapOvr>
  <mc:AlternateContent xmlns:mc="http://schemas.openxmlformats.org/markup-compatibility/2006">
    <mc:Choice xmlns:p14="http://schemas.microsoft.com/office/powerpoint/2010/main" Requires="p14">
      <p:transition spd="slow" p14:dur="2000" advTm="25008"/>
    </mc:Choice>
    <mc:Fallback>
      <p:transition spd="slow" advTm="25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E42D8C-5787-F7B2-9200-DE84547E738E}"/>
              </a:ext>
            </a:extLst>
          </p:cNvPr>
          <p:cNvGrpSpPr/>
          <p:nvPr/>
        </p:nvGrpSpPr>
        <p:grpSpPr>
          <a:xfrm>
            <a:off x="-751" y="6155361"/>
            <a:ext cx="12192000" cy="693745"/>
            <a:chOff x="0" y="6164255"/>
            <a:chExt cx="12192000" cy="693745"/>
          </a:xfrm>
        </p:grpSpPr>
        <p:pic>
          <p:nvPicPr>
            <p:cNvPr id="4" name="Picture 3" descr="Graphical user interface&#10;&#10;Description automatically generated with medium confidence">
              <a:extLst>
                <a:ext uri="{FF2B5EF4-FFF2-40B4-BE49-F238E27FC236}">
                  <a16:creationId xmlns:a16="http://schemas.microsoft.com/office/drawing/2014/main" id="{EF05FC4D-2395-F4A6-A7C0-F0F1AB48629E}"/>
                </a:ext>
              </a:extLst>
            </p:cNvPr>
            <p:cNvPicPr/>
            <p:nvPr/>
          </p:nvPicPr>
          <p:blipFill rotWithShape="1">
            <a:blip r:embed="rId4">
              <a:extLst>
                <a:ext uri="{28A0092B-C50C-407E-A947-70E740481C1C}">
                  <a14:useLocalDpi xmlns:a14="http://schemas.microsoft.com/office/drawing/2010/main" val="0"/>
                </a:ext>
              </a:extLst>
            </a:blip>
            <a:srcRect t="89884" b="1"/>
            <a:stretch/>
          </p:blipFill>
          <p:spPr>
            <a:xfrm>
              <a:off x="0" y="6164255"/>
              <a:ext cx="12192000" cy="693745"/>
            </a:xfrm>
            <a:prstGeom prst="rect">
              <a:avLst/>
            </a:prstGeom>
          </p:spPr>
        </p:pic>
        <p:pic>
          <p:nvPicPr>
            <p:cNvPr id="5" name="Picture 10" descr="A picture containing text&#10;&#10;Description automatically generated">
              <a:extLst>
                <a:ext uri="{FF2B5EF4-FFF2-40B4-BE49-F238E27FC236}">
                  <a16:creationId xmlns:a16="http://schemas.microsoft.com/office/drawing/2014/main" id="{40A057A6-37DB-19BB-E65A-CFA62D737DF5}"/>
                </a:ext>
              </a:extLst>
            </p:cNvPr>
            <p:cNvPicPr>
              <a:picLocks noChangeAspect="1"/>
            </p:cNvPicPr>
            <p:nvPr/>
          </p:nvPicPr>
          <p:blipFill>
            <a:blip r:embed="rId5"/>
            <a:stretch>
              <a:fillRect/>
            </a:stretch>
          </p:blipFill>
          <p:spPr>
            <a:xfrm>
              <a:off x="505791" y="6200786"/>
              <a:ext cx="1771375" cy="634859"/>
            </a:xfrm>
            <a:prstGeom prst="rect">
              <a:avLst/>
            </a:prstGeom>
          </p:spPr>
        </p:pic>
      </p:grpSp>
      <p:pic>
        <p:nvPicPr>
          <p:cNvPr id="2" name="Picture 2" descr="Bubble chart&#10;&#10;Description automatically generated">
            <a:extLst>
              <a:ext uri="{FF2B5EF4-FFF2-40B4-BE49-F238E27FC236}">
                <a16:creationId xmlns:a16="http://schemas.microsoft.com/office/drawing/2014/main" id="{CBBD96B5-30D1-8B25-839B-005102A39402}"/>
              </a:ext>
            </a:extLst>
          </p:cNvPr>
          <p:cNvPicPr>
            <a:picLocks noChangeAspect="1"/>
          </p:cNvPicPr>
          <p:nvPr/>
        </p:nvPicPr>
        <p:blipFill>
          <a:blip r:embed="rId6"/>
          <a:stretch>
            <a:fillRect/>
          </a:stretch>
        </p:blipFill>
        <p:spPr>
          <a:xfrm>
            <a:off x="-1929" y="-23992"/>
            <a:ext cx="12253731" cy="6886694"/>
          </a:xfrm>
          <a:prstGeom prst="rect">
            <a:avLst/>
          </a:prstGeom>
        </p:spPr>
      </p:pic>
      <p:sp>
        <p:nvSpPr>
          <p:cNvPr id="7" name="TextBox 6">
            <a:extLst>
              <a:ext uri="{FF2B5EF4-FFF2-40B4-BE49-F238E27FC236}">
                <a16:creationId xmlns:a16="http://schemas.microsoft.com/office/drawing/2014/main" id="{29F54CB4-9D14-6EF8-B325-96B8DE7A2878}"/>
              </a:ext>
            </a:extLst>
          </p:cNvPr>
          <p:cNvSpPr txBox="1"/>
          <p:nvPr/>
        </p:nvSpPr>
        <p:spPr>
          <a:xfrm>
            <a:off x="268147" y="383893"/>
            <a:ext cx="11713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019DDA"/>
                </a:solidFill>
                <a:latin typeface="Calibri Light"/>
              </a:rPr>
              <a:t>Don't push harder.</a:t>
            </a:r>
            <a:r>
              <a:rPr lang="en-AU" sz="4000" b="1">
                <a:solidFill>
                  <a:srgbClr val="019DDA"/>
                </a:solidFill>
                <a:latin typeface="Calibri Light"/>
              </a:rPr>
              <a:t> REST.</a:t>
            </a:r>
            <a:endParaRPr lang="en-US" sz="4000" b="1">
              <a:solidFill>
                <a:srgbClr val="019DDA"/>
              </a:solidFill>
            </a:endParaRPr>
          </a:p>
        </p:txBody>
      </p:sp>
      <p:sp>
        <p:nvSpPr>
          <p:cNvPr id="3" name="TextBox 2">
            <a:extLst>
              <a:ext uri="{FF2B5EF4-FFF2-40B4-BE49-F238E27FC236}">
                <a16:creationId xmlns:a16="http://schemas.microsoft.com/office/drawing/2014/main" id="{5C5B02D8-3159-C605-9499-FC7E055E19C4}"/>
              </a:ext>
            </a:extLst>
          </p:cNvPr>
          <p:cNvSpPr txBox="1"/>
          <p:nvPr/>
        </p:nvSpPr>
        <p:spPr>
          <a:xfrm>
            <a:off x="4817153" y="1527099"/>
            <a:ext cx="7164572"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b="1">
                <a:solidFill>
                  <a:srgbClr val="019DDA"/>
                </a:solidFill>
                <a:cs typeface="Segoe UI"/>
              </a:rPr>
              <a:t>Sleep</a:t>
            </a:r>
            <a:r>
              <a:rPr lang="en-AU">
                <a:solidFill>
                  <a:srgbClr val="0070C0"/>
                </a:solidFill>
                <a:cs typeface="Segoe UI"/>
              </a:rPr>
              <a:t> </a:t>
            </a:r>
            <a:r>
              <a:rPr lang="en-AU">
                <a:cs typeface="Segoe UI"/>
              </a:rPr>
              <a:t>involves </a:t>
            </a:r>
            <a:r>
              <a:rPr lang="en-AU" b="1">
                <a:cs typeface="Segoe UI"/>
              </a:rPr>
              <a:t>hormonal changes </a:t>
            </a:r>
            <a:r>
              <a:rPr lang="en-AU">
                <a:cs typeface="Segoe UI"/>
              </a:rPr>
              <a:t>and when a person is sleeping, they are unaware of their surroundings. </a:t>
            </a:r>
            <a:r>
              <a:rPr lang="en-US">
                <a:cs typeface="Segoe UI"/>
              </a:rPr>
              <a:t>​</a:t>
            </a:r>
          </a:p>
          <a:p>
            <a:r>
              <a:rPr lang="en-AU">
                <a:cs typeface="Segoe UI"/>
              </a:rPr>
              <a:t>​</a:t>
            </a:r>
          </a:p>
          <a:p>
            <a:r>
              <a:rPr lang="en-AU" b="1">
                <a:solidFill>
                  <a:srgbClr val="019DDA"/>
                </a:solidFill>
                <a:cs typeface="Segoe UI"/>
              </a:rPr>
              <a:t>Rest</a:t>
            </a:r>
            <a:r>
              <a:rPr lang="en-AU" b="1">
                <a:solidFill>
                  <a:srgbClr val="0070C0"/>
                </a:solidFill>
                <a:cs typeface="Segoe UI"/>
              </a:rPr>
              <a:t> </a:t>
            </a:r>
            <a:r>
              <a:rPr lang="en-AU">
                <a:cs typeface="Segoe UI"/>
              </a:rPr>
              <a:t>is when the mind is </a:t>
            </a:r>
            <a:r>
              <a:rPr lang="en-AU" b="1">
                <a:cs typeface="Segoe UI"/>
              </a:rPr>
              <a:t>consciously</a:t>
            </a:r>
            <a:r>
              <a:rPr lang="en-AU">
                <a:cs typeface="Segoe UI"/>
              </a:rPr>
              <a:t> relaxed, but the person is aware of what is happening around them. </a:t>
            </a:r>
            <a:r>
              <a:rPr lang="en-US">
                <a:cs typeface="Segoe UI"/>
              </a:rPr>
              <a:t>​</a:t>
            </a:r>
          </a:p>
          <a:p>
            <a:r>
              <a:rPr lang="en-AU">
                <a:cs typeface="Segoe UI"/>
              </a:rPr>
              <a:t>​</a:t>
            </a:r>
          </a:p>
          <a:p>
            <a:r>
              <a:rPr lang="en-US">
                <a:cs typeface="Segoe UI"/>
              </a:rPr>
              <a:t>​</a:t>
            </a:r>
            <a:r>
              <a:rPr lang="en-AU" b="1">
                <a:solidFill>
                  <a:srgbClr val="019DDA"/>
                </a:solidFill>
                <a:cs typeface="Segoe UI"/>
              </a:rPr>
              <a:t>Complete rest</a:t>
            </a:r>
            <a:r>
              <a:rPr lang="en-AU">
                <a:solidFill>
                  <a:srgbClr val="019DDA"/>
                </a:solidFill>
                <a:cs typeface="Segoe UI"/>
              </a:rPr>
              <a:t> </a:t>
            </a:r>
            <a:r>
              <a:rPr lang="en-AU">
                <a:cs typeface="Segoe UI"/>
              </a:rPr>
              <a:t>involves minimal activity. This means no stimulation, like TV, social media, reading or listening to music</a:t>
            </a:r>
            <a:r>
              <a:rPr lang="en-US">
                <a:cs typeface="Segoe UI"/>
              </a:rPr>
              <a:t>​</a:t>
            </a:r>
          </a:p>
          <a:p>
            <a:r>
              <a:rPr lang="en-AU">
                <a:cs typeface="Segoe UI"/>
              </a:rPr>
              <a:t>​</a:t>
            </a:r>
          </a:p>
          <a:p>
            <a:pPr algn="ctr"/>
            <a:r>
              <a:rPr lang="en-AU">
                <a:cs typeface="Segoe UI"/>
              </a:rPr>
              <a:t>For some, this is very restrictive and may need to be </a:t>
            </a:r>
            <a:r>
              <a:rPr lang="en-AU" b="1">
                <a:cs typeface="Segoe UI"/>
              </a:rPr>
              <a:t>adjusted to meet the needs </a:t>
            </a:r>
            <a:r>
              <a:rPr lang="en-AU">
                <a:cs typeface="Segoe UI"/>
              </a:rPr>
              <a:t>of the individual. </a:t>
            </a:r>
          </a:p>
        </p:txBody>
      </p:sp>
      <p:pic>
        <p:nvPicPr>
          <p:cNvPr id="10" name="Picture 8" descr="Background pattern&#10;&#10;Description automatically generated">
            <a:extLst>
              <a:ext uri="{FF2B5EF4-FFF2-40B4-BE49-F238E27FC236}">
                <a16:creationId xmlns:a16="http://schemas.microsoft.com/office/drawing/2014/main" id="{A0D4D1D9-6EA7-0CDC-D8AB-55053542F329}"/>
              </a:ext>
            </a:extLst>
          </p:cNvPr>
          <p:cNvPicPr>
            <a:picLocks noChangeAspect="1"/>
          </p:cNvPicPr>
          <p:nvPr/>
        </p:nvPicPr>
        <p:blipFill>
          <a:blip r:embed="rId7"/>
          <a:stretch>
            <a:fillRect/>
          </a:stretch>
        </p:blipFill>
        <p:spPr>
          <a:xfrm>
            <a:off x="991344" y="1627683"/>
            <a:ext cx="3088568" cy="3137407"/>
          </a:xfrm>
          <a:prstGeom prst="rect">
            <a:avLst/>
          </a:prstGeom>
        </p:spPr>
      </p:pic>
      <p:sp>
        <p:nvSpPr>
          <p:cNvPr id="11" name="TextBox 10">
            <a:extLst>
              <a:ext uri="{FF2B5EF4-FFF2-40B4-BE49-F238E27FC236}">
                <a16:creationId xmlns:a16="http://schemas.microsoft.com/office/drawing/2014/main" id="{D2E7A0E0-A97B-392E-6A39-D52DB07FFDBB}"/>
              </a:ext>
            </a:extLst>
          </p:cNvPr>
          <p:cNvSpPr txBox="1"/>
          <p:nvPr/>
        </p:nvSpPr>
        <p:spPr>
          <a:xfrm>
            <a:off x="991344" y="4772440"/>
            <a:ext cx="308856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alibri Light"/>
              </a:rPr>
              <a:t>Gretchen Netterfield</a:t>
            </a:r>
            <a:endParaRPr lang="en-US" sz="1200"/>
          </a:p>
        </p:txBody>
      </p:sp>
      <p:sp>
        <p:nvSpPr>
          <p:cNvPr id="12" name="TextBox 11">
            <a:extLst>
              <a:ext uri="{FF2B5EF4-FFF2-40B4-BE49-F238E27FC236}">
                <a16:creationId xmlns:a16="http://schemas.microsoft.com/office/drawing/2014/main" id="{5495AA15-41E1-59D5-B568-47698A86A011}"/>
              </a:ext>
            </a:extLst>
          </p:cNvPr>
          <p:cNvSpPr txBox="1"/>
          <p:nvPr/>
        </p:nvSpPr>
        <p:spPr>
          <a:xfrm>
            <a:off x="493134" y="5368551"/>
            <a:ext cx="431211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1600" b="1">
                <a:solidFill>
                  <a:srgbClr val="019DDA"/>
                </a:solidFill>
              </a:rPr>
              <a:t>The aim is to reduce activity to a minimum, allowing the body to recharge </a:t>
            </a:r>
            <a:endParaRPr lang="en-US" sz="1600">
              <a:solidFill>
                <a:srgbClr val="019DDA"/>
              </a:solidFill>
            </a:endParaRPr>
          </a:p>
        </p:txBody>
      </p:sp>
      <p:pic>
        <p:nvPicPr>
          <p:cNvPr id="13" name="Picture 9" descr="Logo, company name&#10;&#10;Description automatically generated">
            <a:extLst>
              <a:ext uri="{FF2B5EF4-FFF2-40B4-BE49-F238E27FC236}">
                <a16:creationId xmlns:a16="http://schemas.microsoft.com/office/drawing/2014/main" id="{81DD3AD5-9DF7-F6DC-AC27-D72B77F4D3EE}"/>
              </a:ext>
            </a:extLst>
          </p:cNvPr>
          <p:cNvPicPr>
            <a:picLocks noChangeAspect="1"/>
          </p:cNvPicPr>
          <p:nvPr/>
        </p:nvPicPr>
        <p:blipFill>
          <a:blip r:embed="rId8"/>
          <a:stretch>
            <a:fillRect/>
          </a:stretch>
        </p:blipFill>
        <p:spPr>
          <a:xfrm>
            <a:off x="10580606" y="322917"/>
            <a:ext cx="1343247" cy="671624"/>
          </a:xfrm>
          <a:prstGeom prst="rect">
            <a:avLst/>
          </a:prstGeom>
        </p:spPr>
      </p:pic>
      <p:pic>
        <p:nvPicPr>
          <p:cNvPr id="9" name="Recorded Sound">
            <a:hlinkClick r:id="" action="ppaction://media"/>
            <a:extLst>
              <a:ext uri="{FF2B5EF4-FFF2-40B4-BE49-F238E27FC236}">
                <a16:creationId xmlns:a16="http://schemas.microsoft.com/office/drawing/2014/main" id="{95AFC716-F170-58F0-1205-E1226EEF113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90727" y="628686"/>
            <a:ext cx="487363" cy="487363"/>
          </a:xfrm>
          <a:prstGeom prst="rect">
            <a:avLst/>
          </a:prstGeom>
        </p:spPr>
      </p:pic>
    </p:spTree>
    <p:extLst>
      <p:ext uri="{BB962C8B-B14F-4D97-AF65-F5344CB8AC3E}">
        <p14:creationId xmlns:p14="http://schemas.microsoft.com/office/powerpoint/2010/main" val="867371621"/>
      </p:ext>
    </p:extLst>
  </p:cSld>
  <p:clrMapOvr>
    <a:masterClrMapping/>
  </p:clrMapOvr>
  <mc:AlternateContent xmlns:mc="http://schemas.openxmlformats.org/markup-compatibility/2006">
    <mc:Choice xmlns:p14="http://schemas.microsoft.com/office/powerpoint/2010/main" Requires="p14">
      <p:transition spd="slow" p14:dur="2000" advTm="54148"/>
    </mc:Choice>
    <mc:Fallback>
      <p:transition spd="slow" advTm="54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1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ubble chart&#10;&#10;Description automatically generated">
            <a:extLst>
              <a:ext uri="{FF2B5EF4-FFF2-40B4-BE49-F238E27FC236}">
                <a16:creationId xmlns:a16="http://schemas.microsoft.com/office/drawing/2014/main" id="{CBBD96B5-30D1-8B25-839B-005102A39402}"/>
              </a:ext>
            </a:extLst>
          </p:cNvPr>
          <p:cNvPicPr>
            <a:picLocks noChangeAspect="1"/>
          </p:cNvPicPr>
          <p:nvPr/>
        </p:nvPicPr>
        <p:blipFill>
          <a:blip r:embed="rId4"/>
          <a:stretch>
            <a:fillRect/>
          </a:stretch>
        </p:blipFill>
        <p:spPr>
          <a:xfrm>
            <a:off x="-31617" y="0"/>
            <a:ext cx="12253731" cy="6886694"/>
          </a:xfrm>
          <a:prstGeom prst="rect">
            <a:avLst/>
          </a:prstGeom>
        </p:spPr>
      </p:pic>
      <p:sp>
        <p:nvSpPr>
          <p:cNvPr id="7" name="TextBox 6">
            <a:extLst>
              <a:ext uri="{FF2B5EF4-FFF2-40B4-BE49-F238E27FC236}">
                <a16:creationId xmlns:a16="http://schemas.microsoft.com/office/drawing/2014/main" id="{29F54CB4-9D14-6EF8-B325-96B8DE7A2878}"/>
              </a:ext>
            </a:extLst>
          </p:cNvPr>
          <p:cNvSpPr txBox="1"/>
          <p:nvPr/>
        </p:nvSpPr>
        <p:spPr>
          <a:xfrm>
            <a:off x="1371600" y="383893"/>
            <a:ext cx="934516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019DDA"/>
                </a:solidFill>
                <a:latin typeface="Calibri Light"/>
              </a:rPr>
              <a:t>Don't push harder.</a:t>
            </a:r>
            <a:r>
              <a:rPr lang="en-AU" sz="4000" b="1">
                <a:solidFill>
                  <a:srgbClr val="019DDA"/>
                </a:solidFill>
                <a:latin typeface="Calibri Light"/>
              </a:rPr>
              <a:t> </a:t>
            </a:r>
            <a:endParaRPr lang="en-US" b="1">
              <a:solidFill>
                <a:srgbClr val="019DDA"/>
              </a:solidFill>
              <a:latin typeface="Calibri" panose="020F0502020204030204"/>
              <a:cs typeface="Calibri" panose="020F0502020204030204"/>
            </a:endParaRPr>
          </a:p>
          <a:p>
            <a:pPr algn="ctr"/>
            <a:r>
              <a:rPr lang="en-AU" sz="4000" b="1">
                <a:solidFill>
                  <a:srgbClr val="019DDA"/>
                </a:solidFill>
                <a:latin typeface="Calibri Light"/>
              </a:rPr>
              <a:t>Relax the mind and body to recharge</a:t>
            </a:r>
            <a:endParaRPr lang="en-US" b="1">
              <a:solidFill>
                <a:srgbClr val="019DDA"/>
              </a:solidFill>
              <a:cs typeface="Calibri"/>
            </a:endParaRPr>
          </a:p>
        </p:txBody>
      </p:sp>
      <p:sp>
        <p:nvSpPr>
          <p:cNvPr id="8" name="TextBox 7">
            <a:extLst>
              <a:ext uri="{FF2B5EF4-FFF2-40B4-BE49-F238E27FC236}">
                <a16:creationId xmlns:a16="http://schemas.microsoft.com/office/drawing/2014/main" id="{664672FE-1A9B-1E64-4FCC-B824E582CD45}"/>
              </a:ext>
            </a:extLst>
          </p:cNvPr>
          <p:cNvSpPr txBox="1"/>
          <p:nvPr/>
        </p:nvSpPr>
        <p:spPr>
          <a:xfrm>
            <a:off x="670828" y="5187110"/>
            <a:ext cx="35380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alibri Light"/>
                <a:ea typeface="+mn-lt"/>
                <a:cs typeface="+mn-lt"/>
              </a:rPr>
              <a:t>Gretchen Netterfield</a:t>
            </a:r>
            <a:endParaRPr lang="en-US" sz="1200">
              <a:latin typeface="Calibri Light"/>
            </a:endParaRPr>
          </a:p>
        </p:txBody>
      </p:sp>
      <p:sp>
        <p:nvSpPr>
          <p:cNvPr id="10" name="TextBox 9">
            <a:extLst>
              <a:ext uri="{FF2B5EF4-FFF2-40B4-BE49-F238E27FC236}">
                <a16:creationId xmlns:a16="http://schemas.microsoft.com/office/drawing/2014/main" id="{9B43EF31-721A-5F39-B9C9-1FBD2FD25C16}"/>
              </a:ext>
            </a:extLst>
          </p:cNvPr>
          <p:cNvSpPr txBox="1"/>
          <p:nvPr/>
        </p:nvSpPr>
        <p:spPr>
          <a:xfrm>
            <a:off x="4603493" y="2139436"/>
            <a:ext cx="73063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a:cs typeface="Calibri Light"/>
              </a:rPr>
              <a:t>If complete rest is causing </a:t>
            </a:r>
            <a:r>
              <a:rPr lang="en-AU" b="1">
                <a:cs typeface="Calibri Light"/>
              </a:rPr>
              <a:t>discomfort</a:t>
            </a:r>
            <a:r>
              <a:rPr lang="en-AU">
                <a:cs typeface="Calibri Light"/>
              </a:rPr>
              <a:t> or </a:t>
            </a:r>
            <a:r>
              <a:rPr lang="en-AU" b="1">
                <a:cs typeface="Calibri Light"/>
              </a:rPr>
              <a:t>distress</a:t>
            </a:r>
            <a:r>
              <a:rPr lang="en-AU">
                <a:cs typeface="Calibri Light"/>
              </a:rPr>
              <a:t>, finding other ways to </a:t>
            </a:r>
            <a:r>
              <a:rPr lang="en-AU" b="1">
                <a:cs typeface="Calibri Light"/>
              </a:rPr>
              <a:t>reduce activity is important</a:t>
            </a:r>
            <a:r>
              <a:rPr lang="en-AU">
                <a:cs typeface="Calibri Light"/>
              </a:rPr>
              <a:t>.</a:t>
            </a:r>
            <a:endParaRPr lang="en-US">
              <a:cs typeface="Calibri Light"/>
            </a:endParaRPr>
          </a:p>
        </p:txBody>
      </p:sp>
      <p:pic>
        <p:nvPicPr>
          <p:cNvPr id="11" name="Picture 10" descr="Text&#10;&#10;Description automatically generated">
            <a:extLst>
              <a:ext uri="{FF2B5EF4-FFF2-40B4-BE49-F238E27FC236}">
                <a16:creationId xmlns:a16="http://schemas.microsoft.com/office/drawing/2014/main" id="{21A41B2B-06BA-8B82-0655-F8833A6B1C98}"/>
              </a:ext>
            </a:extLst>
          </p:cNvPr>
          <p:cNvPicPr>
            <a:picLocks noChangeAspect="1"/>
          </p:cNvPicPr>
          <p:nvPr/>
        </p:nvPicPr>
        <p:blipFill>
          <a:blip r:embed="rId5"/>
          <a:stretch>
            <a:fillRect/>
          </a:stretch>
        </p:blipFill>
        <p:spPr>
          <a:xfrm>
            <a:off x="670828" y="1852229"/>
            <a:ext cx="3620386" cy="3320472"/>
          </a:xfrm>
          <a:prstGeom prst="rect">
            <a:avLst/>
          </a:prstGeom>
        </p:spPr>
      </p:pic>
      <p:sp>
        <p:nvSpPr>
          <p:cNvPr id="12" name="TextBox 11">
            <a:extLst>
              <a:ext uri="{FF2B5EF4-FFF2-40B4-BE49-F238E27FC236}">
                <a16:creationId xmlns:a16="http://schemas.microsoft.com/office/drawing/2014/main" id="{0ECD5ECA-134B-62DC-2C8F-73EAEDA781E9}"/>
              </a:ext>
            </a:extLst>
          </p:cNvPr>
          <p:cNvSpPr txBox="1"/>
          <p:nvPr/>
        </p:nvSpPr>
        <p:spPr>
          <a:xfrm>
            <a:off x="5197145" y="3028495"/>
            <a:ext cx="6119037" cy="192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Wingdings" panose="05000000000000000000" pitchFamily="2" charset="2"/>
              <a:buChar char="v"/>
            </a:pPr>
            <a:r>
              <a:rPr lang="en-AU">
                <a:cs typeface="Arial"/>
              </a:rPr>
              <a:t>find a quiet activity to do, such as drawing, building Lego or listening to a story </a:t>
            </a:r>
            <a:r>
              <a:rPr lang="en-US">
                <a:cs typeface="Arial"/>
              </a:rPr>
              <a:t> ​</a:t>
            </a:r>
          </a:p>
          <a:p>
            <a:pPr marL="685800" lvl="1" indent="-228600">
              <a:buFont typeface="Wingdings"/>
              <a:buChar char="v"/>
            </a:pPr>
            <a:r>
              <a:rPr lang="en-AU">
                <a:cs typeface="Arial"/>
              </a:rPr>
              <a:t>do an audio meditation or listen to soft music</a:t>
            </a:r>
            <a:r>
              <a:rPr lang="en-US">
                <a:cs typeface="Arial"/>
              </a:rPr>
              <a:t> ​</a:t>
            </a:r>
          </a:p>
          <a:p>
            <a:pPr marL="685800" lvl="1" indent="-228600">
              <a:buFont typeface="Wingdings"/>
              <a:buChar char="v"/>
            </a:pPr>
            <a:r>
              <a:rPr lang="en-AU">
                <a:cs typeface="Arial"/>
              </a:rPr>
              <a:t>sit in nature</a:t>
            </a:r>
            <a:r>
              <a:rPr lang="en-US">
                <a:cs typeface="Arial"/>
              </a:rPr>
              <a:t> ​</a:t>
            </a:r>
          </a:p>
          <a:p>
            <a:pPr marL="685800" lvl="1" indent="-228600">
              <a:buFont typeface="Wingdings"/>
              <a:buChar char="v"/>
            </a:pPr>
            <a:r>
              <a:rPr lang="en-AU">
                <a:cs typeface="Arial"/>
              </a:rPr>
              <a:t>lie with legs elevated and a mask covering eyes or a soft fan blowing on the face</a:t>
            </a:r>
            <a:endParaRPr lang="en-US">
              <a:cs typeface="Arial"/>
            </a:endParaRPr>
          </a:p>
          <a:p>
            <a:pPr lvl="1">
              <a:buChar char="•"/>
            </a:pPr>
            <a:endParaRPr lang="en-AU" sz="1100">
              <a:solidFill>
                <a:srgbClr val="444444"/>
              </a:solidFill>
              <a:cs typeface="Arial"/>
            </a:endParaRPr>
          </a:p>
        </p:txBody>
      </p:sp>
      <p:sp>
        <p:nvSpPr>
          <p:cNvPr id="13" name="TextBox 12">
            <a:extLst>
              <a:ext uri="{FF2B5EF4-FFF2-40B4-BE49-F238E27FC236}">
                <a16:creationId xmlns:a16="http://schemas.microsoft.com/office/drawing/2014/main" id="{F611CEAC-0C5F-6685-66D6-26C19BB07890}"/>
              </a:ext>
            </a:extLst>
          </p:cNvPr>
          <p:cNvSpPr txBox="1"/>
          <p:nvPr/>
        </p:nvSpPr>
        <p:spPr>
          <a:xfrm>
            <a:off x="629680" y="5798542"/>
            <a:ext cx="362038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019DDA"/>
                </a:solidFill>
                <a:cs typeface="Calibri"/>
              </a:rPr>
              <a:t>If rest was an Olympic sport, go for gold</a:t>
            </a:r>
          </a:p>
        </p:txBody>
      </p:sp>
      <p:sp>
        <p:nvSpPr>
          <p:cNvPr id="15" name="TextBox 14">
            <a:extLst>
              <a:ext uri="{FF2B5EF4-FFF2-40B4-BE49-F238E27FC236}">
                <a16:creationId xmlns:a16="http://schemas.microsoft.com/office/drawing/2014/main" id="{37C11C92-35C1-D8C6-1584-8C077E5F797F}"/>
              </a:ext>
            </a:extLst>
          </p:cNvPr>
          <p:cNvSpPr txBox="1"/>
          <p:nvPr/>
        </p:nvSpPr>
        <p:spPr>
          <a:xfrm>
            <a:off x="-614223" y="6043802"/>
            <a:ext cx="6190488" cy="276999"/>
          </a:xfrm>
          <a:prstGeom prst="rect">
            <a:avLst/>
          </a:prstGeom>
          <a:noFill/>
        </p:spPr>
        <p:txBody>
          <a:bodyPr wrap="square">
            <a:spAutoFit/>
          </a:bodyPr>
          <a:lstStyle/>
          <a:p>
            <a:pPr algn="ctr"/>
            <a:r>
              <a:rPr lang="en-US" sz="1200">
                <a:cs typeface="Calibri"/>
              </a:rPr>
              <a:t>Community voice awareness week 2022</a:t>
            </a:r>
          </a:p>
        </p:txBody>
      </p:sp>
      <p:pic>
        <p:nvPicPr>
          <p:cNvPr id="14" name="Picture 9" descr="Logo, company name&#10;&#10;Description automatically generated">
            <a:extLst>
              <a:ext uri="{FF2B5EF4-FFF2-40B4-BE49-F238E27FC236}">
                <a16:creationId xmlns:a16="http://schemas.microsoft.com/office/drawing/2014/main" id="{ECAC8803-2670-4059-3993-73E659F751B7}"/>
              </a:ext>
            </a:extLst>
          </p:cNvPr>
          <p:cNvPicPr>
            <a:picLocks noChangeAspect="1"/>
          </p:cNvPicPr>
          <p:nvPr/>
        </p:nvPicPr>
        <p:blipFill>
          <a:blip r:embed="rId6"/>
          <a:stretch>
            <a:fillRect/>
          </a:stretch>
        </p:blipFill>
        <p:spPr>
          <a:xfrm>
            <a:off x="10580606" y="322917"/>
            <a:ext cx="1343247" cy="671624"/>
          </a:xfrm>
          <a:prstGeom prst="rect">
            <a:avLst/>
          </a:prstGeom>
        </p:spPr>
      </p:pic>
      <p:pic>
        <p:nvPicPr>
          <p:cNvPr id="4" name="Recorded Sound">
            <a:hlinkClick r:id="" action="ppaction://media"/>
            <a:extLst>
              <a:ext uri="{FF2B5EF4-FFF2-40B4-BE49-F238E27FC236}">
                <a16:creationId xmlns:a16="http://schemas.microsoft.com/office/drawing/2014/main" id="{91611321-6874-C95B-8735-7F5E0499D7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7869" y="477222"/>
            <a:ext cx="487363" cy="487363"/>
          </a:xfrm>
          <a:prstGeom prst="rect">
            <a:avLst/>
          </a:prstGeom>
        </p:spPr>
      </p:pic>
    </p:spTree>
    <p:extLst>
      <p:ext uri="{BB962C8B-B14F-4D97-AF65-F5344CB8AC3E}">
        <p14:creationId xmlns:p14="http://schemas.microsoft.com/office/powerpoint/2010/main" val="3755223915"/>
      </p:ext>
    </p:extLst>
  </p:cSld>
  <p:clrMapOvr>
    <a:masterClrMapping/>
  </p:clrMapOvr>
  <mc:AlternateContent xmlns:mc="http://schemas.openxmlformats.org/markup-compatibility/2006">
    <mc:Choice xmlns:p14="http://schemas.microsoft.com/office/powerpoint/2010/main" Requires="p14">
      <p:transition spd="slow" p14:dur="2000" advTm="79551"/>
    </mc:Choice>
    <mc:Fallback>
      <p:transition spd="slow" advTm="79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E42D8C-5787-F7B2-9200-DE84547E738E}"/>
              </a:ext>
            </a:extLst>
          </p:cNvPr>
          <p:cNvGrpSpPr/>
          <p:nvPr/>
        </p:nvGrpSpPr>
        <p:grpSpPr>
          <a:xfrm>
            <a:off x="-751" y="6155361"/>
            <a:ext cx="12192000" cy="693745"/>
            <a:chOff x="0" y="6164255"/>
            <a:chExt cx="12192000" cy="693745"/>
          </a:xfrm>
        </p:grpSpPr>
        <p:pic>
          <p:nvPicPr>
            <p:cNvPr id="4" name="Picture 3" descr="Graphical user interface&#10;&#10;Description automatically generated with medium confidence">
              <a:extLst>
                <a:ext uri="{FF2B5EF4-FFF2-40B4-BE49-F238E27FC236}">
                  <a16:creationId xmlns:a16="http://schemas.microsoft.com/office/drawing/2014/main" id="{EF05FC4D-2395-F4A6-A7C0-F0F1AB48629E}"/>
                </a:ext>
              </a:extLst>
            </p:cNvPr>
            <p:cNvPicPr/>
            <p:nvPr/>
          </p:nvPicPr>
          <p:blipFill rotWithShape="1">
            <a:blip r:embed="rId4">
              <a:extLst>
                <a:ext uri="{28A0092B-C50C-407E-A947-70E740481C1C}">
                  <a14:useLocalDpi xmlns:a14="http://schemas.microsoft.com/office/drawing/2010/main" val="0"/>
                </a:ext>
              </a:extLst>
            </a:blip>
            <a:srcRect t="89884" b="1"/>
            <a:stretch/>
          </p:blipFill>
          <p:spPr>
            <a:xfrm>
              <a:off x="0" y="6164255"/>
              <a:ext cx="12192000" cy="693745"/>
            </a:xfrm>
            <a:prstGeom prst="rect">
              <a:avLst/>
            </a:prstGeom>
          </p:spPr>
        </p:pic>
        <p:pic>
          <p:nvPicPr>
            <p:cNvPr id="5" name="Picture 10" descr="A picture containing text&#10;&#10;Description automatically generated">
              <a:extLst>
                <a:ext uri="{FF2B5EF4-FFF2-40B4-BE49-F238E27FC236}">
                  <a16:creationId xmlns:a16="http://schemas.microsoft.com/office/drawing/2014/main" id="{40A057A6-37DB-19BB-E65A-CFA62D737DF5}"/>
                </a:ext>
              </a:extLst>
            </p:cNvPr>
            <p:cNvPicPr>
              <a:picLocks noChangeAspect="1"/>
            </p:cNvPicPr>
            <p:nvPr/>
          </p:nvPicPr>
          <p:blipFill>
            <a:blip r:embed="rId5"/>
            <a:stretch>
              <a:fillRect/>
            </a:stretch>
          </p:blipFill>
          <p:spPr>
            <a:xfrm>
              <a:off x="505791" y="6200786"/>
              <a:ext cx="1771375" cy="634859"/>
            </a:xfrm>
            <a:prstGeom prst="rect">
              <a:avLst/>
            </a:prstGeom>
          </p:spPr>
        </p:pic>
      </p:grpSp>
      <p:pic>
        <p:nvPicPr>
          <p:cNvPr id="2" name="Picture 2" descr="Bubble chart&#10;&#10;Description automatically generated">
            <a:extLst>
              <a:ext uri="{FF2B5EF4-FFF2-40B4-BE49-F238E27FC236}">
                <a16:creationId xmlns:a16="http://schemas.microsoft.com/office/drawing/2014/main" id="{CBBD96B5-30D1-8B25-839B-005102A39402}"/>
              </a:ext>
            </a:extLst>
          </p:cNvPr>
          <p:cNvPicPr>
            <a:picLocks noChangeAspect="1"/>
          </p:cNvPicPr>
          <p:nvPr/>
        </p:nvPicPr>
        <p:blipFill>
          <a:blip r:embed="rId6"/>
          <a:stretch>
            <a:fillRect/>
          </a:stretch>
        </p:blipFill>
        <p:spPr>
          <a:xfrm>
            <a:off x="-1929" y="-23992"/>
            <a:ext cx="12253731" cy="6886694"/>
          </a:xfrm>
          <a:prstGeom prst="rect">
            <a:avLst/>
          </a:prstGeom>
        </p:spPr>
      </p:pic>
      <p:sp>
        <p:nvSpPr>
          <p:cNvPr id="7" name="TextBox 6">
            <a:extLst>
              <a:ext uri="{FF2B5EF4-FFF2-40B4-BE49-F238E27FC236}">
                <a16:creationId xmlns:a16="http://schemas.microsoft.com/office/drawing/2014/main" id="{29F54CB4-9D14-6EF8-B325-96B8DE7A2878}"/>
              </a:ext>
            </a:extLst>
          </p:cNvPr>
          <p:cNvSpPr txBox="1"/>
          <p:nvPr/>
        </p:nvSpPr>
        <p:spPr>
          <a:xfrm>
            <a:off x="268147" y="383893"/>
            <a:ext cx="117135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4000" b="1">
                <a:solidFill>
                  <a:srgbClr val="019DDA"/>
                </a:solidFill>
                <a:latin typeface="Calibri Light"/>
              </a:rPr>
              <a:t>Don’t push harder. Explore options to rest  </a:t>
            </a:r>
            <a:endParaRPr lang="en-US" b="1">
              <a:solidFill>
                <a:srgbClr val="019DDA"/>
              </a:solidFill>
            </a:endParaRPr>
          </a:p>
        </p:txBody>
      </p:sp>
      <p:sp>
        <p:nvSpPr>
          <p:cNvPr id="8" name="TextBox 7">
            <a:extLst>
              <a:ext uri="{FF2B5EF4-FFF2-40B4-BE49-F238E27FC236}">
                <a16:creationId xmlns:a16="http://schemas.microsoft.com/office/drawing/2014/main" id="{56E60E12-749A-2FE0-85DF-467A1C54898A}"/>
              </a:ext>
            </a:extLst>
          </p:cNvPr>
          <p:cNvSpPr txBox="1"/>
          <p:nvPr/>
        </p:nvSpPr>
        <p:spPr>
          <a:xfrm>
            <a:off x="700634" y="5812132"/>
            <a:ext cx="339487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Calibri Light"/>
                <a:ea typeface="+mn-lt"/>
                <a:cs typeface="+mn-lt"/>
              </a:rPr>
              <a:t>Gretchen Netterfield</a:t>
            </a:r>
            <a:endParaRPr lang="en-US" sz="1200">
              <a:latin typeface="Calibri Light"/>
            </a:endParaRPr>
          </a:p>
        </p:txBody>
      </p:sp>
      <p:sp>
        <p:nvSpPr>
          <p:cNvPr id="10" name="TextBox 9">
            <a:extLst>
              <a:ext uri="{FF2B5EF4-FFF2-40B4-BE49-F238E27FC236}">
                <a16:creationId xmlns:a16="http://schemas.microsoft.com/office/drawing/2014/main" id="{E8CD3231-671E-432F-D33F-9A0D8571E882}"/>
              </a:ext>
            </a:extLst>
          </p:cNvPr>
          <p:cNvSpPr txBox="1"/>
          <p:nvPr/>
        </p:nvSpPr>
        <p:spPr>
          <a:xfrm>
            <a:off x="4753934" y="2377954"/>
            <a:ext cx="661181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a:latin typeface="Calibri"/>
                <a:cs typeface="Segoe UI"/>
              </a:rPr>
              <a:t>“Megan has moderate ME/CFS, and she also has ADHD. She finds resting difficult and feels agitated when she tries to lie down with no external sounds or activity. She has explored different options and has found swinging gently in a hammock or using a weighted blanket help her rest. Sometimes listening to an audio meditation or enjoyable podcast with positive content is also helpful. Sketching quietly also puts her into a restful state”. </a:t>
            </a:r>
            <a:r>
              <a:rPr lang="en-US">
                <a:latin typeface="Calibri"/>
                <a:cs typeface="Calibri"/>
              </a:rPr>
              <a:t> </a:t>
            </a:r>
          </a:p>
        </p:txBody>
      </p:sp>
      <p:pic>
        <p:nvPicPr>
          <p:cNvPr id="11" name="Picture 6" descr="Diagram&#10;&#10;Description automatically generated">
            <a:extLst>
              <a:ext uri="{FF2B5EF4-FFF2-40B4-BE49-F238E27FC236}">
                <a16:creationId xmlns:a16="http://schemas.microsoft.com/office/drawing/2014/main" id="{D8EB075D-9E06-3F5D-F119-AAD5B29A89BC}"/>
              </a:ext>
            </a:extLst>
          </p:cNvPr>
          <p:cNvPicPr>
            <a:picLocks noChangeAspect="1"/>
          </p:cNvPicPr>
          <p:nvPr/>
        </p:nvPicPr>
        <p:blipFill>
          <a:blip r:embed="rId7"/>
          <a:stretch>
            <a:fillRect/>
          </a:stretch>
        </p:blipFill>
        <p:spPr>
          <a:xfrm>
            <a:off x="701748" y="2377219"/>
            <a:ext cx="3390013" cy="3430311"/>
          </a:xfrm>
          <a:prstGeom prst="rect">
            <a:avLst/>
          </a:prstGeom>
        </p:spPr>
      </p:pic>
      <p:sp>
        <p:nvSpPr>
          <p:cNvPr id="12" name="TextBox 11">
            <a:extLst>
              <a:ext uri="{FF2B5EF4-FFF2-40B4-BE49-F238E27FC236}">
                <a16:creationId xmlns:a16="http://schemas.microsoft.com/office/drawing/2014/main" id="{0D1CFFE3-46F6-3D98-4996-14EBFEDC7514}"/>
              </a:ext>
            </a:extLst>
          </p:cNvPr>
          <p:cNvSpPr txBox="1"/>
          <p:nvPr/>
        </p:nvSpPr>
        <p:spPr>
          <a:xfrm>
            <a:off x="629907" y="1375144"/>
            <a:ext cx="107262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a:latin typeface="Calibri"/>
                <a:cs typeface="Calibri Light"/>
              </a:rPr>
              <a:t>Some people find certain types of </a:t>
            </a:r>
            <a:r>
              <a:rPr lang="en-AU">
                <a:solidFill>
                  <a:srgbClr val="019DDA"/>
                </a:solidFill>
                <a:latin typeface="Calibri"/>
                <a:cs typeface="Calibri Light"/>
              </a:rPr>
              <a:t>external stimulation </a:t>
            </a:r>
            <a:r>
              <a:rPr lang="en-AU">
                <a:latin typeface="Calibri"/>
                <a:cs typeface="Calibri Light"/>
              </a:rPr>
              <a:t>can help them </a:t>
            </a:r>
            <a:r>
              <a:rPr lang="en-AU">
                <a:solidFill>
                  <a:srgbClr val="019DDA"/>
                </a:solidFill>
                <a:latin typeface="Calibri"/>
                <a:cs typeface="Calibri Light"/>
              </a:rPr>
              <a:t>relax and quiet their mind</a:t>
            </a:r>
            <a:r>
              <a:rPr lang="en-AU">
                <a:latin typeface="Calibri"/>
                <a:cs typeface="Calibri Light"/>
              </a:rPr>
              <a:t>. Try and explore using a weighted blanket, lying in a hammock, or using white/pink noise. </a:t>
            </a:r>
            <a:r>
              <a:rPr lang="en-US">
                <a:latin typeface="Calibri"/>
                <a:cs typeface="Calibri Light"/>
              </a:rPr>
              <a:t> </a:t>
            </a:r>
          </a:p>
        </p:txBody>
      </p:sp>
      <p:pic>
        <p:nvPicPr>
          <p:cNvPr id="13" name="Picture 9" descr="Logo, company name&#10;&#10;Description automatically generated">
            <a:extLst>
              <a:ext uri="{FF2B5EF4-FFF2-40B4-BE49-F238E27FC236}">
                <a16:creationId xmlns:a16="http://schemas.microsoft.com/office/drawing/2014/main" id="{C91C0585-EC10-A8E6-C6F4-A8E3F02DDC11}"/>
              </a:ext>
            </a:extLst>
          </p:cNvPr>
          <p:cNvPicPr>
            <a:picLocks noChangeAspect="1"/>
          </p:cNvPicPr>
          <p:nvPr/>
        </p:nvPicPr>
        <p:blipFill>
          <a:blip r:embed="rId8"/>
          <a:stretch>
            <a:fillRect/>
          </a:stretch>
        </p:blipFill>
        <p:spPr>
          <a:xfrm>
            <a:off x="10580606" y="322917"/>
            <a:ext cx="1343247" cy="671624"/>
          </a:xfrm>
          <a:prstGeom prst="rect">
            <a:avLst/>
          </a:prstGeom>
        </p:spPr>
      </p:pic>
      <p:pic>
        <p:nvPicPr>
          <p:cNvPr id="3" name="Recorded Sound">
            <a:hlinkClick r:id="" action="ppaction://media"/>
            <a:extLst>
              <a:ext uri="{FF2B5EF4-FFF2-40B4-BE49-F238E27FC236}">
                <a16:creationId xmlns:a16="http://schemas.microsoft.com/office/drawing/2014/main" id="{FBF13E5A-197B-0316-B05B-C6907D54CC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3364" y="466228"/>
            <a:ext cx="487363" cy="487363"/>
          </a:xfrm>
          <a:prstGeom prst="rect">
            <a:avLst/>
          </a:prstGeom>
        </p:spPr>
      </p:pic>
    </p:spTree>
    <p:extLst>
      <p:ext uri="{BB962C8B-B14F-4D97-AF65-F5344CB8AC3E}">
        <p14:creationId xmlns:p14="http://schemas.microsoft.com/office/powerpoint/2010/main" val="2751558275"/>
      </p:ext>
    </p:extLst>
  </p:cSld>
  <p:clrMapOvr>
    <a:masterClrMapping/>
  </p:clrMapOvr>
  <mc:AlternateContent xmlns:mc="http://schemas.openxmlformats.org/markup-compatibility/2006">
    <mc:Choice xmlns:p14="http://schemas.microsoft.com/office/powerpoint/2010/main" Requires="p14">
      <p:transition spd="slow" p14:dur="2000" advTm="13681"/>
    </mc:Choice>
    <mc:Fallback>
      <p:transition spd="slow" advTm="13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9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FB6930C39B2048B44E322B9CB89DB3" ma:contentTypeVersion="17" ma:contentTypeDescription="Create a new document." ma:contentTypeScope="" ma:versionID="fd2735614a2bf8870bd5b4a5336a8ffd">
  <xsd:schema xmlns:xsd="http://www.w3.org/2001/XMLSchema" xmlns:xs="http://www.w3.org/2001/XMLSchema" xmlns:p="http://schemas.microsoft.com/office/2006/metadata/properties" xmlns:ns2="1e9a7f7d-7cbc-42a9-b96b-2eef64073114" xmlns:ns3="d6784829-4bf5-463b-ae4c-2d6133e288e9" targetNamespace="http://schemas.microsoft.com/office/2006/metadata/properties" ma:root="true" ma:fieldsID="94fc25715d4186f70db48aed921083ed" ns2:_="" ns3:_="">
    <xsd:import namespace="1e9a7f7d-7cbc-42a9-b96b-2eef64073114"/>
    <xsd:import namespace="d6784829-4bf5-463b-ae4c-2d6133e288e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fyyz"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9a7f7d-7cbc-42a9-b96b-2eef640731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fyyz" ma:index="20" nillable="true" ma:displayName="Category" ma:internalName="fyyz">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8f78f4b-e1bc-4572-9b72-811f1d9a24f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6784829-4bf5-463b-ae4c-2d6133e288e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d39b1fa-21b3-4448-a9c9-21f0e5361cb2}" ma:internalName="TaxCatchAll" ma:showField="CatchAllData" ma:web="d6784829-4bf5-463b-ae4c-2d6133e288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yyz xmlns="1e9a7f7d-7cbc-42a9-b96b-2eef64073114" xsi:nil="true"/>
    <TaxCatchAll xmlns="d6784829-4bf5-463b-ae4c-2d6133e288e9" xsi:nil="true"/>
    <lcf76f155ced4ddcb4097134ff3c332f xmlns="1e9a7f7d-7cbc-42a9-b96b-2eef64073114">
      <Terms xmlns="http://schemas.microsoft.com/office/infopath/2007/PartnerControls"/>
    </lcf76f155ced4ddcb4097134ff3c332f>
    <SharedWithUsers xmlns="d6784829-4bf5-463b-ae4c-2d6133e288e9">
      <UserInfo>
        <DisplayName>Kate Herbert</DisplayName>
        <AccountId>990</AccountId>
        <AccountType/>
      </UserInfo>
      <UserInfo>
        <DisplayName>Jonathan Stavridis</DisplayName>
        <AccountId>3023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0858E1-1650-46FE-98C7-656A7E16E272}">
  <ds:schemaRefs>
    <ds:schemaRef ds:uri="1e9a7f7d-7cbc-42a9-b96b-2eef64073114"/>
    <ds:schemaRef ds:uri="d6784829-4bf5-463b-ae4c-2d6133e288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A320317-0979-4DC3-A51C-68A6DB1E868A}">
  <ds:schemaRefs>
    <ds:schemaRef ds:uri="1e9a7f7d-7cbc-42a9-b96b-2eef64073114"/>
    <ds:schemaRef ds:uri="d6784829-4bf5-463b-ae4c-2d6133e288e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ECF13EA-2F8B-4C6C-8BD2-2570558368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13</Slides>
  <Notes>3</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2023-03-22T04:12:38Z</dcterms:created>
  <dcterms:modified xsi:type="dcterms:W3CDTF">2023-05-05T01:36:37Z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0x01010068FB6930C39B2048B44E322B9CB89DB3</vt:lpwstr>
  </property>
  <property fmtid="{D5CDD505-2E9C-101B-9397-08002B2CF9AE}" pid="3" name="MediaServiceImageTags">
    <vt:lpwstr/>
  </property>
</Properties>
</file>